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2" r:id="rId5"/>
    <p:sldMasterId id="2147483729" r:id="rId6"/>
  </p:sldMasterIdLst>
  <p:notesMasterIdLst>
    <p:notesMasterId r:id="rId34"/>
  </p:notesMasterIdLst>
  <p:sldIdLst>
    <p:sldId id="1654" r:id="rId7"/>
    <p:sldId id="283" r:id="rId8"/>
    <p:sldId id="4657" r:id="rId9"/>
    <p:sldId id="9985" r:id="rId10"/>
    <p:sldId id="8487" r:id="rId11"/>
    <p:sldId id="9848" r:id="rId12"/>
    <p:sldId id="1621" r:id="rId13"/>
    <p:sldId id="4631" r:id="rId14"/>
    <p:sldId id="4632" r:id="rId15"/>
    <p:sldId id="4633" r:id="rId16"/>
    <p:sldId id="4634" r:id="rId17"/>
    <p:sldId id="4637" r:id="rId18"/>
    <p:sldId id="9850" r:id="rId19"/>
    <p:sldId id="9986" r:id="rId20"/>
    <p:sldId id="4684" r:id="rId21"/>
    <p:sldId id="9981" r:id="rId22"/>
    <p:sldId id="9849" r:id="rId23"/>
    <p:sldId id="9980" r:id="rId24"/>
    <p:sldId id="9883" r:id="rId25"/>
    <p:sldId id="9854" r:id="rId26"/>
    <p:sldId id="9856" r:id="rId27"/>
    <p:sldId id="9855" r:id="rId28"/>
    <p:sldId id="4692" r:id="rId29"/>
    <p:sldId id="9982" r:id="rId30"/>
    <p:sldId id="9984" r:id="rId31"/>
    <p:sldId id="1731" r:id="rId32"/>
    <p:sldId id="153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Kellam" initials="RK" lastIdx="25" clrIdx="0">
    <p:extLst>
      <p:ext uri="{19B8F6BF-5375-455C-9EA6-DF929625EA0E}">
        <p15:presenceInfo xmlns:p15="http://schemas.microsoft.com/office/powerpoint/2012/main" userId="S::t-rake@microsoft.com::618c9a5b-2076-476b-822c-4ce88f1a62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7233E-7823-4BD4-9EA5-FC635D53B2BE}" v="187" dt="2019-07-31T15:58:26.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2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zvi Keisar" userId="d52f2d81-8744-4938-9ac9-aaba56d996eb" providerId="ADAL" clId="{92153B21-312B-4711-8F39-A3E6C052BCF7}"/>
    <pc:docChg chg="undo custSel modSld">
      <pc:chgData name="Tzvi Keisar" userId="d52f2d81-8744-4938-9ac9-aaba56d996eb" providerId="ADAL" clId="{92153B21-312B-4711-8F39-A3E6C052BCF7}" dt="2019-06-21T21:30:04.887" v="990" actId="14100"/>
      <pc:docMkLst>
        <pc:docMk/>
      </pc:docMkLst>
      <pc:sldChg chg="addSp delSp modSp">
        <pc:chgData name="Tzvi Keisar" userId="d52f2d81-8744-4938-9ac9-aaba56d996eb" providerId="ADAL" clId="{92153B21-312B-4711-8F39-A3E6C052BCF7}" dt="2019-06-21T21:30:04.887" v="990" actId="14100"/>
        <pc:sldMkLst>
          <pc:docMk/>
          <pc:sldMk cId="572642319" sldId="9982"/>
        </pc:sldMkLst>
        <pc:spChg chg="add mod">
          <ac:chgData name="Tzvi Keisar" userId="d52f2d81-8744-4938-9ac9-aaba56d996eb" providerId="ADAL" clId="{92153B21-312B-4711-8F39-A3E6C052BCF7}" dt="2019-06-21T21:06:35.475" v="57" actId="1076"/>
          <ac:spMkLst>
            <pc:docMk/>
            <pc:sldMk cId="572642319" sldId="9982"/>
            <ac:spMk id="2" creationId="{76F84F0F-65D8-4D17-BA6B-E6AF955AEA03}"/>
          </ac:spMkLst>
        </pc:spChg>
        <pc:spChg chg="add del mod">
          <ac:chgData name="Tzvi Keisar" userId="d52f2d81-8744-4938-9ac9-aaba56d996eb" providerId="ADAL" clId="{92153B21-312B-4711-8F39-A3E6C052BCF7}" dt="2019-06-21T21:07:34.932" v="62" actId="478"/>
          <ac:spMkLst>
            <pc:docMk/>
            <pc:sldMk cId="572642319" sldId="9982"/>
            <ac:spMk id="3" creationId="{3BB843B6-744E-4E78-9DD7-26D1D5B7B17B}"/>
          </ac:spMkLst>
        </pc:spChg>
        <pc:spChg chg="mod">
          <ac:chgData name="Tzvi Keisar" userId="d52f2d81-8744-4938-9ac9-aaba56d996eb" providerId="ADAL" clId="{92153B21-312B-4711-8F39-A3E6C052BCF7}" dt="2019-06-21T21:05:39.548" v="26" actId="20577"/>
          <ac:spMkLst>
            <pc:docMk/>
            <pc:sldMk cId="572642319" sldId="9982"/>
            <ac:spMk id="4" creationId="{BB52DA1F-AE1A-491F-A3A0-6346659DBBF6}"/>
          </ac:spMkLst>
        </pc:spChg>
        <pc:spChg chg="add mod">
          <ac:chgData name="Tzvi Keisar" userId="d52f2d81-8744-4938-9ac9-aaba56d996eb" providerId="ADAL" clId="{92153B21-312B-4711-8F39-A3E6C052BCF7}" dt="2019-06-21T21:26:01.717" v="783" actId="14100"/>
          <ac:spMkLst>
            <pc:docMk/>
            <pc:sldMk cId="572642319" sldId="9982"/>
            <ac:spMk id="5" creationId="{3D63565B-EB6D-47D7-9793-FDF90BACC4F8}"/>
          </ac:spMkLst>
        </pc:spChg>
        <pc:spChg chg="add del mod">
          <ac:chgData name="Tzvi Keisar" userId="d52f2d81-8744-4938-9ac9-aaba56d996eb" providerId="ADAL" clId="{92153B21-312B-4711-8F39-A3E6C052BCF7}" dt="2019-06-21T21:08:28.804" v="76" actId="478"/>
          <ac:spMkLst>
            <pc:docMk/>
            <pc:sldMk cId="572642319" sldId="9982"/>
            <ac:spMk id="6" creationId="{827B708C-6938-434F-B6AB-9E9DB7C20877}"/>
          </ac:spMkLst>
        </pc:spChg>
        <pc:spChg chg="add mod">
          <ac:chgData name="Tzvi Keisar" userId="d52f2d81-8744-4938-9ac9-aaba56d996eb" providerId="ADAL" clId="{92153B21-312B-4711-8F39-A3E6C052BCF7}" dt="2019-06-21T21:26:05.246" v="809" actId="1035"/>
          <ac:spMkLst>
            <pc:docMk/>
            <pc:sldMk cId="572642319" sldId="9982"/>
            <ac:spMk id="7" creationId="{9F93F647-D32C-4FD4-823A-20BBDE4CA888}"/>
          </ac:spMkLst>
        </pc:spChg>
        <pc:spChg chg="add del">
          <ac:chgData name="Tzvi Keisar" userId="d52f2d81-8744-4938-9ac9-aaba56d996eb" providerId="ADAL" clId="{92153B21-312B-4711-8F39-A3E6C052BCF7}" dt="2019-06-21T21:10:18.196" v="133"/>
          <ac:spMkLst>
            <pc:docMk/>
            <pc:sldMk cId="572642319" sldId="9982"/>
            <ac:spMk id="8" creationId="{0DC0AC4B-4E2B-4060-AB6D-38133D7406F2}"/>
          </ac:spMkLst>
        </pc:spChg>
        <pc:spChg chg="add del">
          <ac:chgData name="Tzvi Keisar" userId="d52f2d81-8744-4938-9ac9-aaba56d996eb" providerId="ADAL" clId="{92153B21-312B-4711-8F39-A3E6C052BCF7}" dt="2019-06-21T21:11:01.149" v="139" actId="478"/>
          <ac:spMkLst>
            <pc:docMk/>
            <pc:sldMk cId="572642319" sldId="9982"/>
            <ac:spMk id="9" creationId="{187A124E-E8AC-44D7-8DEB-2A8D1EAD430E}"/>
          </ac:spMkLst>
        </pc:spChg>
        <pc:spChg chg="add mod">
          <ac:chgData name="Tzvi Keisar" userId="d52f2d81-8744-4938-9ac9-aaba56d996eb" providerId="ADAL" clId="{92153B21-312B-4711-8F39-A3E6C052BCF7}" dt="2019-06-21T21:26:18.517" v="817" actId="1035"/>
          <ac:spMkLst>
            <pc:docMk/>
            <pc:sldMk cId="572642319" sldId="9982"/>
            <ac:spMk id="10" creationId="{1FDDDC27-01BD-4CF4-AE32-338A5A876CFB}"/>
          </ac:spMkLst>
        </pc:spChg>
        <pc:spChg chg="add mod">
          <ac:chgData name="Tzvi Keisar" userId="d52f2d81-8744-4938-9ac9-aaba56d996eb" providerId="ADAL" clId="{92153B21-312B-4711-8F39-A3E6C052BCF7}" dt="2019-06-21T21:26:39.680" v="885" actId="1036"/>
          <ac:spMkLst>
            <pc:docMk/>
            <pc:sldMk cId="572642319" sldId="9982"/>
            <ac:spMk id="11" creationId="{A5B45392-4550-4FF3-9B56-A67E9F30A4D0}"/>
          </ac:spMkLst>
        </pc:spChg>
        <pc:spChg chg="add mod">
          <ac:chgData name="Tzvi Keisar" userId="d52f2d81-8744-4938-9ac9-aaba56d996eb" providerId="ADAL" clId="{92153B21-312B-4711-8F39-A3E6C052BCF7}" dt="2019-06-21T21:26:51.122" v="899" actId="1036"/>
          <ac:spMkLst>
            <pc:docMk/>
            <pc:sldMk cId="572642319" sldId="9982"/>
            <ac:spMk id="12" creationId="{955F4833-BAEE-4C38-BE6E-8BD7CBA7CCDF}"/>
          </ac:spMkLst>
        </pc:spChg>
        <pc:spChg chg="add mod">
          <ac:chgData name="Tzvi Keisar" userId="d52f2d81-8744-4938-9ac9-aaba56d996eb" providerId="ADAL" clId="{92153B21-312B-4711-8F39-A3E6C052BCF7}" dt="2019-06-21T21:26:51.122" v="899" actId="1036"/>
          <ac:spMkLst>
            <pc:docMk/>
            <pc:sldMk cId="572642319" sldId="9982"/>
            <ac:spMk id="13" creationId="{7796FDD1-2DBE-4218-A626-7AE9416B3FDE}"/>
          </ac:spMkLst>
        </pc:spChg>
        <pc:spChg chg="add mod">
          <ac:chgData name="Tzvi Keisar" userId="d52f2d81-8744-4938-9ac9-aaba56d996eb" providerId="ADAL" clId="{92153B21-312B-4711-8F39-A3E6C052BCF7}" dt="2019-06-21T21:26:43.816" v="892" actId="1036"/>
          <ac:spMkLst>
            <pc:docMk/>
            <pc:sldMk cId="572642319" sldId="9982"/>
            <ac:spMk id="14" creationId="{315C9FC0-74D9-4822-8E4C-56164FC5E2CB}"/>
          </ac:spMkLst>
        </pc:spChg>
        <pc:spChg chg="add del">
          <ac:chgData name="Tzvi Keisar" userId="d52f2d81-8744-4938-9ac9-aaba56d996eb" providerId="ADAL" clId="{92153B21-312B-4711-8F39-A3E6C052BCF7}" dt="2019-06-21T21:29:52.835" v="987" actId="478"/>
          <ac:spMkLst>
            <pc:docMk/>
            <pc:sldMk cId="572642319" sldId="9982"/>
            <ac:spMk id="15" creationId="{C1EDDA6D-D1EC-407E-912B-5E22DEEA11EE}"/>
          </ac:spMkLst>
        </pc:spChg>
        <pc:spChg chg="add mod">
          <ac:chgData name="Tzvi Keisar" userId="d52f2d81-8744-4938-9ac9-aaba56d996eb" providerId="ADAL" clId="{92153B21-312B-4711-8F39-A3E6C052BCF7}" dt="2019-06-21T21:28:11.298" v="983" actId="113"/>
          <ac:spMkLst>
            <pc:docMk/>
            <pc:sldMk cId="572642319" sldId="9982"/>
            <ac:spMk id="18" creationId="{17C9A216-F454-4FE8-8E57-9DE47045135D}"/>
          </ac:spMkLst>
        </pc:spChg>
        <pc:spChg chg="add mod">
          <ac:chgData name="Tzvi Keisar" userId="d52f2d81-8744-4938-9ac9-aaba56d996eb" providerId="ADAL" clId="{92153B21-312B-4711-8F39-A3E6C052BCF7}" dt="2019-06-21T21:27:28.680" v="977" actId="113"/>
          <ac:spMkLst>
            <pc:docMk/>
            <pc:sldMk cId="572642319" sldId="9982"/>
            <ac:spMk id="19" creationId="{28355C30-F783-4582-BC6B-427FE963B37F}"/>
          </ac:spMkLst>
        </pc:spChg>
        <pc:picChg chg="add mod">
          <ac:chgData name="Tzvi Keisar" userId="d52f2d81-8744-4938-9ac9-aaba56d996eb" providerId="ADAL" clId="{92153B21-312B-4711-8F39-A3E6C052BCF7}" dt="2019-06-21T21:25:56.467" v="781" actId="1076"/>
          <ac:picMkLst>
            <pc:docMk/>
            <pc:sldMk cId="572642319" sldId="9982"/>
            <ac:picMk id="1026" creationId="{855D7733-3E78-4AA6-924F-C6476B5DE9BD}"/>
          </ac:picMkLst>
        </pc:picChg>
        <pc:picChg chg="add mod">
          <ac:chgData name="Tzvi Keisar" userId="d52f2d81-8744-4938-9ac9-aaba56d996eb" providerId="ADAL" clId="{92153B21-312B-4711-8F39-A3E6C052BCF7}" dt="2019-06-21T21:26:07.954" v="810" actId="1076"/>
          <ac:picMkLst>
            <pc:docMk/>
            <pc:sldMk cId="572642319" sldId="9982"/>
            <ac:picMk id="1028" creationId="{702D4424-1ECB-495E-8E5D-0949AE7CCFFE}"/>
          </ac:picMkLst>
        </pc:picChg>
        <pc:picChg chg="add mod">
          <ac:chgData name="Tzvi Keisar" userId="d52f2d81-8744-4938-9ac9-aaba56d996eb" providerId="ADAL" clId="{92153B21-312B-4711-8F39-A3E6C052BCF7}" dt="2019-06-21T21:26:30.584" v="827" actId="1036"/>
          <ac:picMkLst>
            <pc:docMk/>
            <pc:sldMk cId="572642319" sldId="9982"/>
            <ac:picMk id="1030" creationId="{9C307C80-CDBF-4706-82EF-CBF6F0BC1CD3}"/>
          </ac:picMkLst>
        </pc:picChg>
        <pc:picChg chg="add mod">
          <ac:chgData name="Tzvi Keisar" userId="d52f2d81-8744-4938-9ac9-aaba56d996eb" providerId="ADAL" clId="{92153B21-312B-4711-8F39-A3E6C052BCF7}" dt="2019-06-21T21:30:04.887" v="990" actId="14100"/>
          <ac:picMkLst>
            <pc:docMk/>
            <pc:sldMk cId="572642319" sldId="9982"/>
            <ac:picMk id="1032" creationId="{E6BB16E4-A515-4471-8215-E9947BB71A36}"/>
          </ac:picMkLst>
        </pc:picChg>
      </pc:sldChg>
    </pc:docChg>
  </pc:docChgLst>
  <pc:docChgLst>
    <pc:chgData name="Tzvi Keisar" userId="d52f2d81-8744-4938-9ac9-aaba56d996eb" providerId="ADAL" clId="{36D7233E-7823-4BD4-9EA5-FC635D53B2BE}"/>
    <pc:docChg chg="custSel addSld delSld modSld">
      <pc:chgData name="Tzvi Keisar" userId="d52f2d81-8744-4938-9ac9-aaba56d996eb" providerId="ADAL" clId="{36D7233E-7823-4BD4-9EA5-FC635D53B2BE}" dt="2019-07-31T15:58:26.796" v="675" actId="20577"/>
      <pc:docMkLst>
        <pc:docMk/>
      </pc:docMkLst>
      <pc:sldChg chg="del">
        <pc:chgData name="Tzvi Keisar" userId="d52f2d81-8744-4938-9ac9-aaba56d996eb" providerId="ADAL" clId="{36D7233E-7823-4BD4-9EA5-FC635D53B2BE}" dt="2019-07-30T19:10:43.619" v="3" actId="47"/>
        <pc:sldMkLst>
          <pc:docMk/>
          <pc:sldMk cId="0" sldId="259"/>
        </pc:sldMkLst>
      </pc:sldChg>
      <pc:sldChg chg="del">
        <pc:chgData name="Tzvi Keisar" userId="d52f2d81-8744-4938-9ac9-aaba56d996eb" providerId="ADAL" clId="{36D7233E-7823-4BD4-9EA5-FC635D53B2BE}" dt="2019-07-30T19:16:09.783" v="131" actId="47"/>
        <pc:sldMkLst>
          <pc:docMk/>
          <pc:sldMk cId="2622935135" sldId="1608"/>
        </pc:sldMkLst>
      </pc:sldChg>
      <pc:sldChg chg="del">
        <pc:chgData name="Tzvi Keisar" userId="d52f2d81-8744-4938-9ac9-aaba56d996eb" providerId="ADAL" clId="{36D7233E-7823-4BD4-9EA5-FC635D53B2BE}" dt="2019-07-30T19:11:23.927" v="10" actId="47"/>
        <pc:sldMkLst>
          <pc:docMk/>
          <pc:sldMk cId="1477235461" sldId="4682"/>
        </pc:sldMkLst>
      </pc:sldChg>
      <pc:sldChg chg="add del">
        <pc:chgData name="Tzvi Keisar" userId="d52f2d81-8744-4938-9ac9-aaba56d996eb" providerId="ADAL" clId="{36D7233E-7823-4BD4-9EA5-FC635D53B2BE}" dt="2019-07-30T19:12:41.315" v="13"/>
        <pc:sldMkLst>
          <pc:docMk/>
          <pc:sldMk cId="3774445990" sldId="9849"/>
        </pc:sldMkLst>
      </pc:sldChg>
      <pc:sldChg chg="add del">
        <pc:chgData name="Tzvi Keisar" userId="d52f2d81-8744-4938-9ac9-aaba56d996eb" providerId="ADAL" clId="{36D7233E-7823-4BD4-9EA5-FC635D53B2BE}" dt="2019-07-30T19:11:07.662" v="6"/>
        <pc:sldMkLst>
          <pc:docMk/>
          <pc:sldMk cId="1413606909" sldId="9850"/>
        </pc:sldMkLst>
      </pc:sldChg>
      <pc:sldChg chg="modSp">
        <pc:chgData name="Tzvi Keisar" userId="d52f2d81-8744-4938-9ac9-aaba56d996eb" providerId="ADAL" clId="{36D7233E-7823-4BD4-9EA5-FC635D53B2BE}" dt="2019-07-31T15:58:26.796" v="675" actId="20577"/>
        <pc:sldMkLst>
          <pc:docMk/>
          <pc:sldMk cId="203683156" sldId="9980"/>
        </pc:sldMkLst>
        <pc:spChg chg="mod">
          <ac:chgData name="Tzvi Keisar" userId="d52f2d81-8744-4938-9ac9-aaba56d996eb" providerId="ADAL" clId="{36D7233E-7823-4BD4-9EA5-FC635D53B2BE}" dt="2019-07-31T15:58:26.796" v="675" actId="20577"/>
          <ac:spMkLst>
            <pc:docMk/>
            <pc:sldMk cId="203683156" sldId="9980"/>
            <ac:spMk id="29" creationId="{688567F5-A218-4285-ADDF-8C7FC1954EE8}"/>
          </ac:spMkLst>
        </pc:spChg>
      </pc:sldChg>
      <pc:sldChg chg="modSp">
        <pc:chgData name="Tzvi Keisar" userId="d52f2d81-8744-4938-9ac9-aaba56d996eb" providerId="ADAL" clId="{36D7233E-7823-4BD4-9EA5-FC635D53B2BE}" dt="2019-07-30T19:15:49.820" v="130" actId="20577"/>
        <pc:sldMkLst>
          <pc:docMk/>
          <pc:sldMk cId="669594846" sldId="9981"/>
        </pc:sldMkLst>
        <pc:spChg chg="mod">
          <ac:chgData name="Tzvi Keisar" userId="d52f2d81-8744-4938-9ac9-aaba56d996eb" providerId="ADAL" clId="{36D7233E-7823-4BD4-9EA5-FC635D53B2BE}" dt="2019-07-30T19:15:49.820" v="130" actId="20577"/>
          <ac:spMkLst>
            <pc:docMk/>
            <pc:sldMk cId="669594846" sldId="9981"/>
            <ac:spMk id="17" creationId="{00000000-0000-0000-0000-000000000000}"/>
          </ac:spMkLst>
        </pc:spChg>
        <pc:graphicFrameChg chg="mod">
          <ac:chgData name="Tzvi Keisar" userId="d52f2d81-8744-4938-9ac9-aaba56d996eb" providerId="ADAL" clId="{36D7233E-7823-4BD4-9EA5-FC635D53B2BE}" dt="2019-07-30T19:14:33.786" v="63" actId="20577"/>
          <ac:graphicFrameMkLst>
            <pc:docMk/>
            <pc:sldMk cId="669594846" sldId="9981"/>
            <ac:graphicFrameMk id="19" creationId="{BB1F78DD-8E5C-44CB-A624-3E8104804468}"/>
          </ac:graphicFrameMkLst>
        </pc:graphicFrameChg>
      </pc:sldChg>
      <pc:sldChg chg="addSp modSp modNotesTx">
        <pc:chgData name="Tzvi Keisar" userId="d52f2d81-8744-4938-9ac9-aaba56d996eb" providerId="ADAL" clId="{36D7233E-7823-4BD4-9EA5-FC635D53B2BE}" dt="2019-07-30T20:58:04.795" v="654" actId="6549"/>
        <pc:sldMkLst>
          <pc:docMk/>
          <pc:sldMk cId="572642319" sldId="9982"/>
        </pc:sldMkLst>
        <pc:spChg chg="mod">
          <ac:chgData name="Tzvi Keisar" userId="d52f2d81-8744-4938-9ac9-aaba56d996eb" providerId="ADAL" clId="{36D7233E-7823-4BD4-9EA5-FC635D53B2BE}" dt="2019-07-30T19:34:32.949" v="153" actId="20577"/>
          <ac:spMkLst>
            <pc:docMk/>
            <pc:sldMk cId="572642319" sldId="9982"/>
            <ac:spMk id="4" creationId="{BB52DA1F-AE1A-491F-A3A0-6346659DBBF6}"/>
          </ac:spMkLst>
        </pc:spChg>
        <pc:spChg chg="mod">
          <ac:chgData name="Tzvi Keisar" userId="d52f2d81-8744-4938-9ac9-aaba56d996eb" providerId="ADAL" clId="{36D7233E-7823-4BD4-9EA5-FC635D53B2BE}" dt="2019-07-30T19:37:15.263" v="223" actId="1035"/>
          <ac:spMkLst>
            <pc:docMk/>
            <pc:sldMk cId="572642319" sldId="9982"/>
            <ac:spMk id="5" creationId="{3D63565B-EB6D-47D7-9793-FDF90BACC4F8}"/>
          </ac:spMkLst>
        </pc:spChg>
        <pc:spChg chg="mod">
          <ac:chgData name="Tzvi Keisar" userId="d52f2d81-8744-4938-9ac9-aaba56d996eb" providerId="ADAL" clId="{36D7233E-7823-4BD4-9EA5-FC635D53B2BE}" dt="2019-07-30T19:37:23.388" v="252" actId="1035"/>
          <ac:spMkLst>
            <pc:docMk/>
            <pc:sldMk cId="572642319" sldId="9982"/>
            <ac:spMk id="7" creationId="{9F93F647-D32C-4FD4-823A-20BBDE4CA888}"/>
          </ac:spMkLst>
        </pc:spChg>
        <pc:spChg chg="mod">
          <ac:chgData name="Tzvi Keisar" userId="d52f2d81-8744-4938-9ac9-aaba56d996eb" providerId="ADAL" clId="{36D7233E-7823-4BD4-9EA5-FC635D53B2BE}" dt="2019-07-30T20:24:48.074" v="372" actId="1035"/>
          <ac:spMkLst>
            <pc:docMk/>
            <pc:sldMk cId="572642319" sldId="9982"/>
            <ac:spMk id="10" creationId="{1FDDDC27-01BD-4CF4-AE32-338A5A876CFB}"/>
          </ac:spMkLst>
        </pc:spChg>
        <pc:spChg chg="mod">
          <ac:chgData name="Tzvi Keisar" userId="d52f2d81-8744-4938-9ac9-aaba56d996eb" providerId="ADAL" clId="{36D7233E-7823-4BD4-9EA5-FC635D53B2BE}" dt="2019-07-30T19:35:04.179" v="169" actId="6549"/>
          <ac:spMkLst>
            <pc:docMk/>
            <pc:sldMk cId="572642319" sldId="9982"/>
            <ac:spMk id="11" creationId="{A5B45392-4550-4FF3-9B56-A67E9F30A4D0}"/>
          </ac:spMkLst>
        </pc:spChg>
        <pc:spChg chg="mod">
          <ac:chgData name="Tzvi Keisar" userId="d52f2d81-8744-4938-9ac9-aaba56d996eb" providerId="ADAL" clId="{36D7233E-7823-4BD4-9EA5-FC635D53B2BE}" dt="2019-07-30T20:28:00.278" v="402" actId="1035"/>
          <ac:spMkLst>
            <pc:docMk/>
            <pc:sldMk cId="572642319" sldId="9982"/>
            <ac:spMk id="12" creationId="{955F4833-BAEE-4C38-BE6E-8BD7CBA7CCDF}"/>
          </ac:spMkLst>
        </pc:spChg>
        <pc:spChg chg="mod">
          <ac:chgData name="Tzvi Keisar" userId="d52f2d81-8744-4938-9ac9-aaba56d996eb" providerId="ADAL" clId="{36D7233E-7823-4BD4-9EA5-FC635D53B2BE}" dt="2019-07-30T20:28:00.278" v="402" actId="1035"/>
          <ac:spMkLst>
            <pc:docMk/>
            <pc:sldMk cId="572642319" sldId="9982"/>
            <ac:spMk id="13" creationId="{7796FDD1-2DBE-4218-A626-7AE9416B3FDE}"/>
          </ac:spMkLst>
        </pc:spChg>
        <pc:spChg chg="mod">
          <ac:chgData name="Tzvi Keisar" userId="d52f2d81-8744-4938-9ac9-aaba56d996eb" providerId="ADAL" clId="{36D7233E-7823-4BD4-9EA5-FC635D53B2BE}" dt="2019-07-30T20:30:18.718" v="633" actId="20577"/>
          <ac:spMkLst>
            <pc:docMk/>
            <pc:sldMk cId="572642319" sldId="9982"/>
            <ac:spMk id="18" creationId="{17C9A216-F454-4FE8-8E57-9DE47045135D}"/>
          </ac:spMkLst>
        </pc:spChg>
        <pc:spChg chg="mod">
          <ac:chgData name="Tzvi Keisar" userId="d52f2d81-8744-4938-9ac9-aaba56d996eb" providerId="ADAL" clId="{36D7233E-7823-4BD4-9EA5-FC635D53B2BE}" dt="2019-07-30T20:30:28.023" v="647" actId="1035"/>
          <ac:spMkLst>
            <pc:docMk/>
            <pc:sldMk cId="572642319" sldId="9982"/>
            <ac:spMk id="19" creationId="{28355C30-F783-4582-BC6B-427FE963B37F}"/>
          </ac:spMkLst>
        </pc:spChg>
        <pc:spChg chg="add mod">
          <ac:chgData name="Tzvi Keisar" userId="d52f2d81-8744-4938-9ac9-aaba56d996eb" providerId="ADAL" clId="{36D7233E-7823-4BD4-9EA5-FC635D53B2BE}" dt="2019-07-30T20:29:14.155" v="557" actId="1037"/>
          <ac:spMkLst>
            <pc:docMk/>
            <pc:sldMk cId="572642319" sldId="9982"/>
            <ac:spMk id="20" creationId="{89D614C3-5F3C-4FE8-A9D3-B399EDD61D7C}"/>
          </ac:spMkLst>
        </pc:spChg>
        <pc:picChg chg="add mod">
          <ac:chgData name="Tzvi Keisar" userId="d52f2d81-8744-4938-9ac9-aaba56d996eb" providerId="ADAL" clId="{36D7233E-7823-4BD4-9EA5-FC635D53B2BE}" dt="2019-07-30T20:29:45.756" v="580" actId="1076"/>
          <ac:picMkLst>
            <pc:docMk/>
            <pc:sldMk cId="572642319" sldId="9982"/>
            <ac:picMk id="8" creationId="{8E1AAC4F-E4CF-4EFD-AA0B-39848F1A2FB7}"/>
          </ac:picMkLst>
        </pc:picChg>
        <pc:picChg chg="mod">
          <ac:chgData name="Tzvi Keisar" userId="d52f2d81-8744-4938-9ac9-aaba56d996eb" providerId="ADAL" clId="{36D7233E-7823-4BD4-9EA5-FC635D53B2BE}" dt="2019-07-30T19:37:11.429" v="213" actId="1035"/>
          <ac:picMkLst>
            <pc:docMk/>
            <pc:sldMk cId="572642319" sldId="9982"/>
            <ac:picMk id="1026" creationId="{855D7733-3E78-4AA6-924F-C6476B5DE9BD}"/>
          </ac:picMkLst>
        </pc:picChg>
        <pc:picChg chg="mod">
          <ac:chgData name="Tzvi Keisar" userId="d52f2d81-8744-4938-9ac9-aaba56d996eb" providerId="ADAL" clId="{36D7233E-7823-4BD4-9EA5-FC635D53B2BE}" dt="2019-07-30T20:24:39.220" v="356" actId="1035"/>
          <ac:picMkLst>
            <pc:docMk/>
            <pc:sldMk cId="572642319" sldId="9982"/>
            <ac:picMk id="1028" creationId="{702D4424-1ECB-495E-8E5D-0949AE7CCFFE}"/>
          </ac:picMkLst>
        </pc:picChg>
        <pc:picChg chg="mod">
          <ac:chgData name="Tzvi Keisar" userId="d52f2d81-8744-4938-9ac9-aaba56d996eb" providerId="ADAL" clId="{36D7233E-7823-4BD4-9EA5-FC635D53B2BE}" dt="2019-07-30T20:24:56.165" v="374" actId="14100"/>
          <ac:picMkLst>
            <pc:docMk/>
            <pc:sldMk cId="572642319" sldId="9982"/>
            <ac:picMk id="1030" creationId="{9C307C80-CDBF-4706-82EF-CBF6F0BC1CD3}"/>
          </ac:picMkLst>
        </pc:picChg>
        <pc:picChg chg="mod">
          <ac:chgData name="Tzvi Keisar" userId="d52f2d81-8744-4938-9ac9-aaba56d996eb" providerId="ADAL" clId="{36D7233E-7823-4BD4-9EA5-FC635D53B2BE}" dt="2019-07-30T20:30:30.586" v="652" actId="1035"/>
          <ac:picMkLst>
            <pc:docMk/>
            <pc:sldMk cId="572642319" sldId="9982"/>
            <ac:picMk id="1032" creationId="{E6BB16E4-A515-4471-8215-E9947BB71A36}"/>
          </ac:picMkLst>
        </pc:picChg>
        <pc:cxnChg chg="add mod">
          <ac:chgData name="Tzvi Keisar" userId="d52f2d81-8744-4938-9ac9-aaba56d996eb" providerId="ADAL" clId="{36D7233E-7823-4BD4-9EA5-FC635D53B2BE}" dt="2019-07-30T19:37:41.176" v="254" actId="208"/>
          <ac:cxnSpMkLst>
            <pc:docMk/>
            <pc:sldMk cId="572642319" sldId="9982"/>
            <ac:cxnSpMk id="6" creationId="{02DCB7FA-685E-4ADC-8C90-BE14D380DE6A}"/>
          </ac:cxnSpMkLst>
        </pc:cxnChg>
      </pc:sldChg>
      <pc:sldChg chg="modSp modNotesTx">
        <pc:chgData name="Tzvi Keisar" userId="d52f2d81-8744-4938-9ac9-aaba56d996eb" providerId="ADAL" clId="{36D7233E-7823-4BD4-9EA5-FC635D53B2BE}" dt="2019-07-30T20:57:59.560" v="653" actId="6549"/>
        <pc:sldMkLst>
          <pc:docMk/>
          <pc:sldMk cId="2389120324" sldId="9984"/>
        </pc:sldMkLst>
        <pc:spChg chg="mod">
          <ac:chgData name="Tzvi Keisar" userId="d52f2d81-8744-4938-9ac9-aaba56d996eb" providerId="ADAL" clId="{36D7233E-7823-4BD4-9EA5-FC635D53B2BE}" dt="2019-07-30T19:31:55.761" v="133" actId="20577"/>
          <ac:spMkLst>
            <pc:docMk/>
            <pc:sldMk cId="2389120324" sldId="9984"/>
            <ac:spMk id="2" creationId="{6A28D201-DE7F-495C-8627-12EC5D0ED883}"/>
          </ac:spMkLst>
        </pc:spChg>
      </pc:sldChg>
      <pc:sldChg chg="add del">
        <pc:chgData name="Tzvi Keisar" userId="d52f2d81-8744-4938-9ac9-aaba56d996eb" providerId="ADAL" clId="{36D7233E-7823-4BD4-9EA5-FC635D53B2BE}" dt="2019-07-30T19:10:36.762" v="2"/>
        <pc:sldMkLst>
          <pc:docMk/>
          <pc:sldMk cId="0" sldId="9985"/>
        </pc:sldMkLst>
      </pc:sldChg>
      <pc:sldChg chg="add del">
        <pc:chgData name="Tzvi Keisar" userId="d52f2d81-8744-4938-9ac9-aaba56d996eb" providerId="ADAL" clId="{36D7233E-7823-4BD4-9EA5-FC635D53B2BE}" dt="2019-07-30T19:11:21.849" v="9"/>
        <pc:sldMkLst>
          <pc:docMk/>
          <pc:sldMk cId="2601503160" sldId="9986"/>
        </pc:sldMkLst>
      </pc:sldChg>
    </pc:docChg>
  </pc:docChgLst>
  <pc:docChgLst>
    <pc:chgData name="Tzvi Keisar" userId="S::tzvikei@microsoft.com::d52f2d81-8744-4938-9ac9-aaba56d996eb" providerId="AD" clId="Web-{9BCFA788-AC88-F4DA-6E48-95F1081B969E}"/>
    <pc:docChg chg="modSld">
      <pc:chgData name="Tzvi Keisar" userId="S::tzvikei@microsoft.com::d52f2d81-8744-4938-9ac9-aaba56d996eb" providerId="AD" clId="Web-{9BCFA788-AC88-F4DA-6E48-95F1081B969E}" dt="2019-07-17T18:00:23.976" v="28" actId="20577"/>
      <pc:docMkLst>
        <pc:docMk/>
      </pc:docMkLst>
      <pc:sldChg chg="modSp">
        <pc:chgData name="Tzvi Keisar" userId="S::tzvikei@microsoft.com::d52f2d81-8744-4938-9ac9-aaba56d996eb" providerId="AD" clId="Web-{9BCFA788-AC88-F4DA-6E48-95F1081B969E}" dt="2019-07-17T18:00:14.554" v="4" actId="20577"/>
        <pc:sldMkLst>
          <pc:docMk/>
          <pc:sldMk cId="269063075" sldId="9854"/>
        </pc:sldMkLst>
        <pc:spChg chg="mod">
          <ac:chgData name="Tzvi Keisar" userId="S::tzvikei@microsoft.com::d52f2d81-8744-4938-9ac9-aaba56d996eb" providerId="AD" clId="Web-{9BCFA788-AC88-F4DA-6E48-95F1081B969E}" dt="2019-07-17T18:00:14.554" v="4" actId="20577"/>
          <ac:spMkLst>
            <pc:docMk/>
            <pc:sldMk cId="269063075" sldId="9854"/>
            <ac:spMk id="2" creationId="{F0ACEF8D-CC65-4753-A9D8-F9BDD6D23F4D}"/>
          </ac:spMkLst>
        </pc:spChg>
      </pc:sldChg>
      <pc:sldChg chg="modSp">
        <pc:chgData name="Tzvi Keisar" userId="S::tzvikei@microsoft.com::d52f2d81-8744-4938-9ac9-aaba56d996eb" providerId="AD" clId="Web-{9BCFA788-AC88-F4DA-6E48-95F1081B969E}" dt="2019-07-17T18:00:23.976" v="27" actId="20577"/>
        <pc:sldMkLst>
          <pc:docMk/>
          <pc:sldMk cId="457000768" sldId="9855"/>
        </pc:sldMkLst>
        <pc:spChg chg="mod">
          <ac:chgData name="Tzvi Keisar" userId="S::tzvikei@microsoft.com::d52f2d81-8744-4938-9ac9-aaba56d996eb" providerId="AD" clId="Web-{9BCFA788-AC88-F4DA-6E48-95F1081B969E}" dt="2019-07-17T18:00:23.976" v="27" actId="20577"/>
          <ac:spMkLst>
            <pc:docMk/>
            <pc:sldMk cId="457000768" sldId="9855"/>
            <ac:spMk id="2" creationId="{F0ACEF8D-CC65-4753-A9D8-F9BDD6D23F4D}"/>
          </ac:spMkLst>
        </pc:spChg>
      </pc:sldChg>
      <pc:sldChg chg="modSp">
        <pc:chgData name="Tzvi Keisar" userId="S::tzvikei@microsoft.com::d52f2d81-8744-4938-9ac9-aaba56d996eb" providerId="AD" clId="Web-{9BCFA788-AC88-F4DA-6E48-95F1081B969E}" dt="2019-07-17T18:00:19.617" v="23" actId="20577"/>
        <pc:sldMkLst>
          <pc:docMk/>
          <pc:sldMk cId="2558985075" sldId="9856"/>
        </pc:sldMkLst>
        <pc:spChg chg="mod">
          <ac:chgData name="Tzvi Keisar" userId="S::tzvikei@microsoft.com::d52f2d81-8744-4938-9ac9-aaba56d996eb" providerId="AD" clId="Web-{9BCFA788-AC88-F4DA-6E48-95F1081B969E}" dt="2019-07-17T18:00:19.617" v="23" actId="20577"/>
          <ac:spMkLst>
            <pc:docMk/>
            <pc:sldMk cId="2558985075" sldId="9856"/>
            <ac:spMk id="2" creationId="{F0ACEF8D-CC65-4753-A9D8-F9BDD6D23F4D}"/>
          </ac:spMkLst>
        </pc:spChg>
      </pc:sldChg>
    </pc:docChg>
  </pc:docChgLst>
  <pc:docChgLst>
    <pc:chgData name="Nilesh Acharya" userId="9277199a-575d-4236-be7e-064ee6acc11b" providerId="ADAL" clId="{93D07CD8-89BF-4C4C-A385-650AE8BD8C0D}"/>
    <pc:docChg chg="undo custSel addSld delSld modSld sldOrd delMainMaster">
      <pc:chgData name="Nilesh Acharya" userId="9277199a-575d-4236-be7e-064ee6acc11b" providerId="ADAL" clId="{93D07CD8-89BF-4C4C-A385-650AE8BD8C0D}" dt="2019-06-21T20:52:12.031" v="1488" actId="20577"/>
      <pc:docMkLst>
        <pc:docMk/>
      </pc:docMkLst>
      <pc:sldChg chg="mod modTransition modShow">
        <pc:chgData name="Nilesh Acharya" userId="9277199a-575d-4236-be7e-064ee6acc11b" providerId="ADAL" clId="{93D07CD8-89BF-4C4C-A385-650AE8BD8C0D}" dt="2019-06-18T18:08:52.520" v="41"/>
        <pc:sldMkLst>
          <pc:docMk/>
          <pc:sldMk cId="0" sldId="259"/>
        </pc:sldMkLst>
      </pc:sldChg>
      <pc:sldChg chg="addSp delSp del">
        <pc:chgData name="Nilesh Acharya" userId="9277199a-575d-4236-be7e-064ee6acc11b" providerId="ADAL" clId="{93D07CD8-89BF-4C4C-A385-650AE8BD8C0D}" dt="2019-06-18T18:08:06.743" v="37" actId="47"/>
        <pc:sldMkLst>
          <pc:docMk/>
          <pc:sldMk cId="3291958941" sldId="702"/>
        </pc:sldMkLst>
        <pc:spChg chg="add del">
          <ac:chgData name="Nilesh Acharya" userId="9277199a-575d-4236-be7e-064ee6acc11b" providerId="ADAL" clId="{93D07CD8-89BF-4C4C-A385-650AE8BD8C0D}" dt="2019-06-18T18:06:31.120" v="1"/>
          <ac:spMkLst>
            <pc:docMk/>
            <pc:sldMk cId="3291958941" sldId="702"/>
            <ac:spMk id="2" creationId="{54B0CAC7-3B4F-4C6E-8DCD-467C1B6D15B6}"/>
          </ac:spMkLst>
        </pc:spChg>
      </pc:sldChg>
      <pc:sldChg chg="addSp modSp add">
        <pc:chgData name="Nilesh Acharya" userId="9277199a-575d-4236-be7e-064ee6acc11b" providerId="ADAL" clId="{93D07CD8-89BF-4C4C-A385-650AE8BD8C0D}" dt="2019-06-18T18:08:04.130" v="36" actId="1076"/>
        <pc:sldMkLst>
          <pc:docMk/>
          <pc:sldMk cId="1308039210" sldId="1654"/>
        </pc:sldMkLst>
        <pc:spChg chg="mod">
          <ac:chgData name="Nilesh Acharya" userId="9277199a-575d-4236-be7e-064ee6acc11b" providerId="ADAL" clId="{93D07CD8-89BF-4C4C-A385-650AE8BD8C0D}" dt="2019-06-18T18:07:52.993" v="35" actId="207"/>
          <ac:spMkLst>
            <pc:docMk/>
            <pc:sldMk cId="1308039210" sldId="1654"/>
            <ac:spMk id="4" creationId="{00000000-0000-0000-0000-000000000000}"/>
          </ac:spMkLst>
        </pc:spChg>
        <pc:spChg chg="add mod">
          <ac:chgData name="Nilesh Acharya" userId="9277199a-575d-4236-be7e-064ee6acc11b" providerId="ADAL" clId="{93D07CD8-89BF-4C4C-A385-650AE8BD8C0D}" dt="2019-06-18T18:08:04.130" v="36" actId="1076"/>
          <ac:spMkLst>
            <pc:docMk/>
            <pc:sldMk cId="1308039210" sldId="1654"/>
            <ac:spMk id="6" creationId="{BE896D4E-AFDE-4F9E-A632-C80D395E6C29}"/>
          </ac:spMkLst>
        </pc:spChg>
        <pc:picChg chg="add mod">
          <ac:chgData name="Nilesh Acharya" userId="9277199a-575d-4236-be7e-064ee6acc11b" providerId="ADAL" clId="{93D07CD8-89BF-4C4C-A385-650AE8BD8C0D}" dt="2019-06-18T18:08:04.130" v="36" actId="1076"/>
          <ac:picMkLst>
            <pc:docMk/>
            <pc:sldMk cId="1308039210" sldId="1654"/>
            <ac:picMk id="5" creationId="{EC99A06C-EDC3-4798-8CFB-00A0A9CECC2C}"/>
          </ac:picMkLst>
        </pc:picChg>
      </pc:sldChg>
      <pc:sldChg chg="modSp">
        <pc:chgData name="Nilesh Acharya" userId="9277199a-575d-4236-be7e-064ee6acc11b" providerId="ADAL" clId="{93D07CD8-89BF-4C4C-A385-650AE8BD8C0D}" dt="2019-06-19T17:40:58.071" v="1212" actId="20577"/>
        <pc:sldMkLst>
          <pc:docMk/>
          <pc:sldMk cId="3840623738" sldId="1731"/>
        </pc:sldMkLst>
        <pc:spChg chg="mod">
          <ac:chgData name="Nilesh Acharya" userId="9277199a-575d-4236-be7e-064ee6acc11b" providerId="ADAL" clId="{93D07CD8-89BF-4C4C-A385-650AE8BD8C0D}" dt="2019-06-19T17:40:58.071" v="1212" actId="20577"/>
          <ac:spMkLst>
            <pc:docMk/>
            <pc:sldMk cId="3840623738" sldId="1731"/>
            <ac:spMk id="2" creationId="{CFEF197D-1CF6-49B0-8189-8E16E9C2FFDE}"/>
          </ac:spMkLst>
        </pc:spChg>
      </pc:sldChg>
      <pc:sldChg chg="del">
        <pc:chgData name="Nilesh Acharya" userId="9277199a-575d-4236-be7e-064ee6acc11b" providerId="ADAL" clId="{93D07CD8-89BF-4C4C-A385-650AE8BD8C0D}" dt="2019-06-18T18:17:15.596" v="46" actId="47"/>
        <pc:sldMkLst>
          <pc:docMk/>
          <pc:sldMk cId="2835925552" sldId="1842"/>
        </pc:sldMkLst>
      </pc:sldChg>
      <pc:sldChg chg="del">
        <pc:chgData name="Nilesh Acharya" userId="9277199a-575d-4236-be7e-064ee6acc11b" providerId="ADAL" clId="{93D07CD8-89BF-4C4C-A385-650AE8BD8C0D}" dt="2019-06-18T18:08:22.307" v="38" actId="47"/>
        <pc:sldMkLst>
          <pc:docMk/>
          <pc:sldMk cId="3206577557" sldId="1880"/>
        </pc:sldMkLst>
      </pc:sldChg>
      <pc:sldChg chg="del">
        <pc:chgData name="Nilesh Acharya" userId="9277199a-575d-4236-be7e-064ee6acc11b" providerId="ADAL" clId="{93D07CD8-89BF-4C4C-A385-650AE8BD8C0D}" dt="2019-06-18T18:09:06.711" v="42" actId="47"/>
        <pc:sldMkLst>
          <pc:docMk/>
          <pc:sldMk cId="2397697570" sldId="2771"/>
        </pc:sldMkLst>
      </pc:sldChg>
      <pc:sldChg chg="del">
        <pc:chgData name="Nilesh Acharya" userId="9277199a-575d-4236-be7e-064ee6acc11b" providerId="ADAL" clId="{93D07CD8-89BF-4C4C-A385-650AE8BD8C0D}" dt="2019-06-18T18:09:28.508" v="44" actId="47"/>
        <pc:sldMkLst>
          <pc:docMk/>
          <pc:sldMk cId="4052297297" sldId="4654"/>
        </pc:sldMkLst>
      </pc:sldChg>
      <pc:sldChg chg="del">
        <pc:chgData name="Nilesh Acharya" userId="9277199a-575d-4236-be7e-064ee6acc11b" providerId="ADAL" clId="{93D07CD8-89BF-4C4C-A385-650AE8BD8C0D}" dt="2019-06-18T18:34:42.915" v="66" actId="47"/>
        <pc:sldMkLst>
          <pc:docMk/>
          <pc:sldMk cId="2400226323" sldId="4656"/>
        </pc:sldMkLst>
      </pc:sldChg>
      <pc:sldChg chg="ord">
        <pc:chgData name="Nilesh Acharya" userId="9277199a-575d-4236-be7e-064ee6acc11b" providerId="ADAL" clId="{93D07CD8-89BF-4C4C-A385-650AE8BD8C0D}" dt="2019-06-18T18:08:46.046" v="39"/>
        <pc:sldMkLst>
          <pc:docMk/>
          <pc:sldMk cId="3065753880" sldId="4657"/>
        </pc:sldMkLst>
      </pc:sldChg>
      <pc:sldChg chg="del">
        <pc:chgData name="Nilesh Acharya" userId="9277199a-575d-4236-be7e-064ee6acc11b" providerId="ADAL" clId="{93D07CD8-89BF-4C4C-A385-650AE8BD8C0D}" dt="2019-06-18T18:17:45.184" v="48" actId="47"/>
        <pc:sldMkLst>
          <pc:docMk/>
          <pc:sldMk cId="3088015549" sldId="4691"/>
        </pc:sldMkLst>
      </pc:sldChg>
      <pc:sldChg chg="addSp modSp modAnim">
        <pc:chgData name="Nilesh Acharya" userId="9277199a-575d-4236-be7e-064ee6acc11b" providerId="ADAL" clId="{93D07CD8-89BF-4C4C-A385-650AE8BD8C0D}" dt="2019-06-18T18:38:02.331" v="162" actId="20577"/>
        <pc:sldMkLst>
          <pc:docMk/>
          <pc:sldMk cId="1863646805" sldId="4692"/>
        </pc:sldMkLst>
        <pc:spChg chg="add mod">
          <ac:chgData name="Nilesh Acharya" userId="9277199a-575d-4236-be7e-064ee6acc11b" providerId="ADAL" clId="{93D07CD8-89BF-4C4C-A385-650AE8BD8C0D}" dt="2019-06-18T18:38:02.331" v="162" actId="20577"/>
          <ac:spMkLst>
            <pc:docMk/>
            <pc:sldMk cId="1863646805" sldId="4692"/>
            <ac:spMk id="5" creationId="{1E313945-25F8-4A7F-AD9D-AA6AE197ADF4}"/>
          </ac:spMkLst>
        </pc:spChg>
      </pc:sldChg>
      <pc:sldChg chg="modSp del">
        <pc:chgData name="Nilesh Acharya" userId="9277199a-575d-4236-be7e-064ee6acc11b" providerId="ADAL" clId="{93D07CD8-89BF-4C4C-A385-650AE8BD8C0D}" dt="2019-06-19T17:44:43.225" v="1334" actId="47"/>
        <pc:sldMkLst>
          <pc:docMk/>
          <pc:sldMk cId="1147349200" sldId="4694"/>
        </pc:sldMkLst>
        <pc:spChg chg="mod">
          <ac:chgData name="Nilesh Acharya" userId="9277199a-575d-4236-be7e-064ee6acc11b" providerId="ADAL" clId="{93D07CD8-89BF-4C4C-A385-650AE8BD8C0D}" dt="2019-06-18T18:36:25.740" v="70" actId="20577"/>
          <ac:spMkLst>
            <pc:docMk/>
            <pc:sldMk cId="1147349200" sldId="4694"/>
            <ac:spMk id="2" creationId="{6A28D201-DE7F-495C-8627-12EC5D0ED883}"/>
          </ac:spMkLst>
        </pc:spChg>
      </pc:sldChg>
      <pc:sldChg chg="del">
        <pc:chgData name="Nilesh Acharya" userId="9277199a-575d-4236-be7e-064ee6acc11b" providerId="ADAL" clId="{93D07CD8-89BF-4C4C-A385-650AE8BD8C0D}" dt="2019-06-18T18:17:11.512" v="45" actId="47"/>
        <pc:sldMkLst>
          <pc:docMk/>
          <pc:sldMk cId="3812928314" sldId="9843"/>
        </pc:sldMkLst>
      </pc:sldChg>
      <pc:sldChg chg="del">
        <pc:chgData name="Nilesh Acharya" userId="9277199a-575d-4236-be7e-064ee6acc11b" providerId="ADAL" clId="{93D07CD8-89BF-4C4C-A385-650AE8BD8C0D}" dt="2019-06-18T18:09:25.407" v="43" actId="47"/>
        <pc:sldMkLst>
          <pc:docMk/>
          <pc:sldMk cId="2001064562" sldId="9844"/>
        </pc:sldMkLst>
      </pc:sldChg>
      <pc:sldChg chg="del">
        <pc:chgData name="Nilesh Acharya" userId="9277199a-575d-4236-be7e-064ee6acc11b" providerId="ADAL" clId="{93D07CD8-89BF-4C4C-A385-650AE8BD8C0D}" dt="2019-06-18T18:17:42.346" v="47" actId="47"/>
        <pc:sldMkLst>
          <pc:docMk/>
          <pc:sldMk cId="1093207017" sldId="9845"/>
        </pc:sldMkLst>
      </pc:sldChg>
      <pc:sldChg chg="del">
        <pc:chgData name="Nilesh Acharya" userId="9277199a-575d-4236-be7e-064ee6acc11b" providerId="ADAL" clId="{93D07CD8-89BF-4C4C-A385-650AE8BD8C0D}" dt="2019-06-18T18:32:10.643" v="49" actId="47"/>
        <pc:sldMkLst>
          <pc:docMk/>
          <pc:sldMk cId="766931025" sldId="9846"/>
        </pc:sldMkLst>
      </pc:sldChg>
      <pc:sldChg chg="add del">
        <pc:chgData name="Nilesh Acharya" userId="9277199a-575d-4236-be7e-064ee6acc11b" providerId="ADAL" clId="{93D07CD8-89BF-4C4C-A385-650AE8BD8C0D}" dt="2019-06-18T18:32:32.254" v="53"/>
        <pc:sldMkLst>
          <pc:docMk/>
          <pc:sldMk cId="269063075" sldId="9854"/>
        </pc:sldMkLst>
      </pc:sldChg>
      <pc:sldChg chg="ord">
        <pc:chgData name="Nilesh Acharya" userId="9277199a-575d-4236-be7e-064ee6acc11b" providerId="ADAL" clId="{93D07CD8-89BF-4C4C-A385-650AE8BD8C0D}" dt="2019-06-18T18:33:16.774" v="54"/>
        <pc:sldMkLst>
          <pc:docMk/>
          <pc:sldMk cId="457000768" sldId="9855"/>
        </pc:sldMkLst>
      </pc:sldChg>
      <pc:sldChg chg="add">
        <pc:chgData name="Nilesh Acharya" userId="9277199a-575d-4236-be7e-064ee6acc11b" providerId="ADAL" clId="{93D07CD8-89BF-4C4C-A385-650AE8BD8C0D}" dt="2019-06-18T18:32:22.527" v="51"/>
        <pc:sldMkLst>
          <pc:docMk/>
          <pc:sldMk cId="761057151" sldId="9883"/>
        </pc:sldMkLst>
      </pc:sldChg>
      <pc:sldChg chg="addSp delSp modSp add delAnim modAnim">
        <pc:chgData name="Nilesh Acharya" userId="9277199a-575d-4236-be7e-064ee6acc11b" providerId="ADAL" clId="{93D07CD8-89BF-4C4C-A385-650AE8BD8C0D}" dt="2019-06-21T20:52:12.031" v="1488" actId="20577"/>
        <pc:sldMkLst>
          <pc:docMk/>
          <pc:sldMk cId="572642319" sldId="9982"/>
        </pc:sldMkLst>
        <pc:spChg chg="del mod">
          <ac:chgData name="Nilesh Acharya" userId="9277199a-575d-4236-be7e-064ee6acc11b" providerId="ADAL" clId="{93D07CD8-89BF-4C4C-A385-650AE8BD8C0D}" dt="2019-06-21T20:51:56.206" v="1469" actId="478"/>
          <ac:spMkLst>
            <pc:docMk/>
            <pc:sldMk cId="572642319" sldId="9982"/>
            <ac:spMk id="2" creationId="{6A28D201-DE7F-495C-8627-12EC5D0ED883}"/>
          </ac:spMkLst>
        </pc:spChg>
        <pc:spChg chg="add mod">
          <ac:chgData name="Nilesh Acharya" userId="9277199a-575d-4236-be7e-064ee6acc11b" providerId="ADAL" clId="{93D07CD8-89BF-4C4C-A385-650AE8BD8C0D}" dt="2019-06-21T20:52:12.031" v="1488" actId="20577"/>
          <ac:spMkLst>
            <pc:docMk/>
            <pc:sldMk cId="572642319" sldId="9982"/>
            <ac:spMk id="4" creationId="{BB52DA1F-AE1A-491F-A3A0-6346659DBBF6}"/>
          </ac:spMkLst>
        </pc:spChg>
        <pc:spChg chg="add del mod">
          <ac:chgData name="Nilesh Acharya" userId="9277199a-575d-4236-be7e-064ee6acc11b" providerId="ADAL" clId="{93D07CD8-89BF-4C4C-A385-650AE8BD8C0D}" dt="2019-06-21T20:52:03.077" v="1471" actId="478"/>
          <ac:spMkLst>
            <pc:docMk/>
            <pc:sldMk cId="572642319" sldId="9982"/>
            <ac:spMk id="6" creationId="{605DD532-CBAB-4964-B769-C9A28F423158}"/>
          </ac:spMkLst>
        </pc:spChg>
        <pc:spChg chg="del">
          <ac:chgData name="Nilesh Acharya" userId="9277199a-575d-4236-be7e-064ee6acc11b" providerId="ADAL" clId="{93D07CD8-89BF-4C4C-A385-650AE8BD8C0D}" dt="2019-06-18T18:38:22.341" v="167" actId="478"/>
          <ac:spMkLst>
            <pc:docMk/>
            <pc:sldMk cId="572642319" sldId="9982"/>
            <ac:spMk id="6" creationId="{94114CEA-C0FE-463F-85B4-212D0AD4C5F0}"/>
          </ac:spMkLst>
        </pc:spChg>
        <pc:spChg chg="add del mod">
          <ac:chgData name="Nilesh Acharya" userId="9277199a-575d-4236-be7e-064ee6acc11b" providerId="ADAL" clId="{93D07CD8-89BF-4C4C-A385-650AE8BD8C0D}" dt="2019-06-21T20:52:03.077" v="1471" actId="478"/>
          <ac:spMkLst>
            <pc:docMk/>
            <pc:sldMk cId="572642319" sldId="9982"/>
            <ac:spMk id="12" creationId="{16814D11-FE4F-4893-85F0-B3E26DEF2EC9}"/>
          </ac:spMkLst>
        </pc:spChg>
        <pc:spChg chg="add del mod">
          <ac:chgData name="Nilesh Acharya" userId="9277199a-575d-4236-be7e-064ee6acc11b" providerId="ADAL" clId="{93D07CD8-89BF-4C4C-A385-650AE8BD8C0D}" dt="2019-06-21T20:52:03.077" v="1471" actId="478"/>
          <ac:spMkLst>
            <pc:docMk/>
            <pc:sldMk cId="572642319" sldId="9982"/>
            <ac:spMk id="13" creationId="{95360AB5-46AD-442A-851D-5DC01747D007}"/>
          </ac:spMkLst>
        </pc:spChg>
        <pc:spChg chg="add del mod">
          <ac:chgData name="Nilesh Acharya" userId="9277199a-575d-4236-be7e-064ee6acc11b" providerId="ADAL" clId="{93D07CD8-89BF-4C4C-A385-650AE8BD8C0D}" dt="2019-06-21T20:51:58.090" v="1470" actId="478"/>
          <ac:spMkLst>
            <pc:docMk/>
            <pc:sldMk cId="572642319" sldId="9982"/>
            <ac:spMk id="16" creationId="{7D34D230-0327-4E51-AC1C-59506A1A9E70}"/>
          </ac:spMkLst>
        </pc:spChg>
        <pc:spChg chg="del">
          <ac:chgData name="Nilesh Acharya" userId="9277199a-575d-4236-be7e-064ee6acc11b" providerId="ADAL" clId="{93D07CD8-89BF-4C4C-A385-650AE8BD8C0D}" dt="2019-06-18T18:38:24.081" v="168" actId="478"/>
          <ac:spMkLst>
            <pc:docMk/>
            <pc:sldMk cId="572642319" sldId="9982"/>
            <ac:spMk id="26" creationId="{1E72D8F4-1671-4EAA-BF27-D7E91DCF3E24}"/>
          </ac:spMkLst>
        </pc:spChg>
        <pc:spChg chg="del">
          <ac:chgData name="Nilesh Acharya" userId="9277199a-575d-4236-be7e-064ee6acc11b" providerId="ADAL" clId="{93D07CD8-89BF-4C4C-A385-650AE8BD8C0D}" dt="2019-06-18T18:38:25.165" v="169" actId="478"/>
          <ac:spMkLst>
            <pc:docMk/>
            <pc:sldMk cId="572642319" sldId="9982"/>
            <ac:spMk id="30" creationId="{57E2C78D-E032-447F-9998-350DD19CB3E3}"/>
          </ac:spMkLst>
        </pc:spChg>
        <pc:spChg chg="del">
          <ac:chgData name="Nilesh Acharya" userId="9277199a-575d-4236-be7e-064ee6acc11b" providerId="ADAL" clId="{93D07CD8-89BF-4C4C-A385-650AE8BD8C0D}" dt="2019-06-18T18:38:27.771" v="170" actId="478"/>
          <ac:spMkLst>
            <pc:docMk/>
            <pc:sldMk cId="572642319" sldId="9982"/>
            <ac:spMk id="36" creationId="{7AF80110-BBA2-47D0-A8D0-EA773531F5F2}"/>
          </ac:spMkLst>
        </pc:spChg>
        <pc:picChg chg="add del mod">
          <ac:chgData name="Nilesh Acharya" userId="9277199a-575d-4236-be7e-064ee6acc11b" providerId="ADAL" clId="{93D07CD8-89BF-4C4C-A385-650AE8BD8C0D}" dt="2019-06-21T20:52:03.077" v="1471" actId="478"/>
          <ac:picMkLst>
            <pc:docMk/>
            <pc:sldMk cId="572642319" sldId="9982"/>
            <ac:picMk id="3" creationId="{8B6BCD7E-16C4-4829-A595-CFDF77475CAB}"/>
          </ac:picMkLst>
        </pc:picChg>
        <pc:picChg chg="del">
          <ac:chgData name="Nilesh Acharya" userId="9277199a-575d-4236-be7e-064ee6acc11b" providerId="ADAL" clId="{93D07CD8-89BF-4C4C-A385-650AE8BD8C0D}" dt="2019-06-18T18:38:20.387" v="164" actId="478"/>
          <ac:picMkLst>
            <pc:docMk/>
            <pc:sldMk cId="572642319" sldId="9982"/>
            <ac:picMk id="4" creationId="{D4907E30-FF61-48DF-84EF-0C2BDFBD8233}"/>
          </ac:picMkLst>
        </pc:picChg>
        <pc:picChg chg="del">
          <ac:chgData name="Nilesh Acharya" userId="9277199a-575d-4236-be7e-064ee6acc11b" providerId="ADAL" clId="{93D07CD8-89BF-4C4C-A385-650AE8BD8C0D}" dt="2019-06-18T18:38:21.011" v="165" actId="478"/>
          <ac:picMkLst>
            <pc:docMk/>
            <pc:sldMk cId="572642319" sldId="9982"/>
            <ac:picMk id="5" creationId="{E6A92135-BD91-4DD5-A128-AB28A0726E4D}"/>
          </ac:picMkLst>
        </pc:picChg>
        <pc:picChg chg="add del mod">
          <ac:chgData name="Nilesh Acharya" userId="9277199a-575d-4236-be7e-064ee6acc11b" providerId="ADAL" clId="{93D07CD8-89BF-4C4C-A385-650AE8BD8C0D}" dt="2019-06-21T20:52:03.077" v="1471" actId="478"/>
          <ac:picMkLst>
            <pc:docMk/>
            <pc:sldMk cId="572642319" sldId="9982"/>
            <ac:picMk id="7" creationId="{D9E26473-3510-4D0B-BB2F-D39D9B7E9F84}"/>
          </ac:picMkLst>
        </pc:picChg>
        <pc:picChg chg="add del mod">
          <ac:chgData name="Nilesh Acharya" userId="9277199a-575d-4236-be7e-064ee6acc11b" providerId="ADAL" clId="{93D07CD8-89BF-4C4C-A385-650AE8BD8C0D}" dt="2019-06-21T20:52:03.077" v="1471" actId="478"/>
          <ac:picMkLst>
            <pc:docMk/>
            <pc:sldMk cId="572642319" sldId="9982"/>
            <ac:picMk id="8" creationId="{547CA2F4-D633-476F-820F-F429C6144CA9}"/>
          </ac:picMkLst>
        </pc:picChg>
        <pc:picChg chg="add del mod">
          <ac:chgData name="Nilesh Acharya" userId="9277199a-575d-4236-be7e-064ee6acc11b" providerId="ADAL" clId="{93D07CD8-89BF-4C4C-A385-650AE8BD8C0D}" dt="2019-06-21T20:52:03.077" v="1471" actId="478"/>
          <ac:picMkLst>
            <pc:docMk/>
            <pc:sldMk cId="572642319" sldId="9982"/>
            <ac:picMk id="10" creationId="{973EB501-0AE2-43EC-B118-7362E2139B8F}"/>
          </ac:picMkLst>
        </pc:picChg>
        <pc:picChg chg="add del mod">
          <ac:chgData name="Nilesh Acharya" userId="9277199a-575d-4236-be7e-064ee6acc11b" providerId="ADAL" clId="{93D07CD8-89BF-4C4C-A385-650AE8BD8C0D}" dt="2019-06-21T20:52:03.077" v="1471" actId="478"/>
          <ac:picMkLst>
            <pc:docMk/>
            <pc:sldMk cId="572642319" sldId="9982"/>
            <ac:picMk id="11" creationId="{7A9DBD07-85B4-4A79-92FD-8EFD04BE0EF1}"/>
          </ac:picMkLst>
        </pc:picChg>
        <pc:picChg chg="del">
          <ac:chgData name="Nilesh Acharya" userId="9277199a-575d-4236-be7e-064ee6acc11b" providerId="ADAL" clId="{93D07CD8-89BF-4C4C-A385-650AE8BD8C0D}" dt="2019-06-18T18:38:21.413" v="166" actId="478"/>
          <ac:picMkLst>
            <pc:docMk/>
            <pc:sldMk cId="572642319" sldId="9982"/>
            <ac:picMk id="33" creationId="{2F07EA26-6328-4B30-8894-F4D6FEBE0E5C}"/>
          </ac:picMkLst>
        </pc:picChg>
        <pc:cxnChg chg="add del mod">
          <ac:chgData name="Nilesh Acharya" userId="9277199a-575d-4236-be7e-064ee6acc11b" providerId="ADAL" clId="{93D07CD8-89BF-4C4C-A385-650AE8BD8C0D}" dt="2019-06-21T20:52:03.077" v="1471" actId="478"/>
          <ac:cxnSpMkLst>
            <pc:docMk/>
            <pc:sldMk cId="572642319" sldId="9982"/>
            <ac:cxnSpMk id="9" creationId="{7E88AA7B-724C-4377-B23B-589B6E193065}"/>
          </ac:cxnSpMkLst>
        </pc:cxnChg>
        <pc:cxnChg chg="add del mod">
          <ac:chgData name="Nilesh Acharya" userId="9277199a-575d-4236-be7e-064ee6acc11b" providerId="ADAL" clId="{93D07CD8-89BF-4C4C-A385-650AE8BD8C0D}" dt="2019-06-21T20:52:04.707" v="1472" actId="478"/>
          <ac:cxnSpMkLst>
            <pc:docMk/>
            <pc:sldMk cId="572642319" sldId="9982"/>
            <ac:cxnSpMk id="15" creationId="{6FA85116-FAC6-48F6-B427-0085C8BAFCC6}"/>
          </ac:cxnSpMkLst>
        </pc:cxnChg>
      </pc:sldChg>
      <pc:sldChg chg="addSp delSp add del ord">
        <pc:chgData name="Nilesh Acharya" userId="9277199a-575d-4236-be7e-064ee6acc11b" providerId="ADAL" clId="{93D07CD8-89BF-4C4C-A385-650AE8BD8C0D}" dt="2019-06-21T20:51:53.735" v="1468" actId="47"/>
        <pc:sldMkLst>
          <pc:docMk/>
          <pc:sldMk cId="18867427" sldId="9983"/>
        </pc:sldMkLst>
        <pc:spChg chg="del">
          <ac:chgData name="Nilesh Acharya" userId="9277199a-575d-4236-be7e-064ee6acc11b" providerId="ADAL" clId="{93D07CD8-89BF-4C4C-A385-650AE8BD8C0D}" dt="2019-06-21T20:51:44.982" v="1464" actId="478"/>
          <ac:spMkLst>
            <pc:docMk/>
            <pc:sldMk cId="18867427" sldId="9983"/>
            <ac:spMk id="2" creationId="{E9EBF210-2F37-45B1-A86D-07A6AC4626CE}"/>
          </ac:spMkLst>
        </pc:spChg>
        <pc:spChg chg="add del">
          <ac:chgData name="Nilesh Acharya" userId="9277199a-575d-4236-be7e-064ee6acc11b" providerId="ADAL" clId="{93D07CD8-89BF-4C4C-A385-650AE8BD8C0D}" dt="2019-06-21T20:51:39.638" v="1463"/>
          <ac:spMkLst>
            <pc:docMk/>
            <pc:sldMk cId="18867427" sldId="9983"/>
            <ac:spMk id="3" creationId="{86156D4D-CBDB-4304-AE24-07E5E7140FCE}"/>
          </ac:spMkLst>
        </pc:spChg>
        <pc:spChg chg="add del">
          <ac:chgData name="Nilesh Acharya" userId="9277199a-575d-4236-be7e-064ee6acc11b" providerId="ADAL" clId="{93D07CD8-89BF-4C4C-A385-650AE8BD8C0D}" dt="2019-06-21T20:51:45.954" v="1466"/>
          <ac:spMkLst>
            <pc:docMk/>
            <pc:sldMk cId="18867427" sldId="9983"/>
            <ac:spMk id="4" creationId="{D70FDD30-688C-4C57-9BA2-3B84E9DF20B1}"/>
          </ac:spMkLst>
        </pc:spChg>
      </pc:sldChg>
      <pc:sldChg chg="addSp delSp modSp add del">
        <pc:chgData name="Nilesh Acharya" userId="9277199a-575d-4236-be7e-064ee6acc11b" providerId="ADAL" clId="{93D07CD8-89BF-4C4C-A385-650AE8BD8C0D}" dt="2019-06-19T17:44:34.151" v="1333" actId="47"/>
        <pc:sldMkLst>
          <pc:docMk/>
          <pc:sldMk cId="374978104" sldId="9983"/>
        </pc:sldMkLst>
        <pc:spChg chg="mod">
          <ac:chgData name="Nilesh Acharya" userId="9277199a-575d-4236-be7e-064ee6acc11b" providerId="ADAL" clId="{93D07CD8-89BF-4C4C-A385-650AE8BD8C0D}" dt="2019-06-19T17:35:24.310" v="965" actId="20577"/>
          <ac:spMkLst>
            <pc:docMk/>
            <pc:sldMk cId="374978104" sldId="9983"/>
            <ac:spMk id="2" creationId="{6A28D201-DE7F-495C-8627-12EC5D0ED883}"/>
          </ac:spMkLst>
        </pc:spChg>
        <pc:spChg chg="add mod">
          <ac:chgData name="Nilesh Acharya" userId="9277199a-575d-4236-be7e-064ee6acc11b" providerId="ADAL" clId="{93D07CD8-89BF-4C4C-A385-650AE8BD8C0D}" dt="2019-06-18T22:57:18.503" v="896" actId="208"/>
          <ac:spMkLst>
            <pc:docMk/>
            <pc:sldMk cId="374978104" sldId="9983"/>
            <ac:spMk id="8" creationId="{8CF7F424-1A84-460D-9A74-8DD4B3D80A7C}"/>
          </ac:spMkLst>
        </pc:spChg>
        <pc:spChg chg="add mod">
          <ac:chgData name="Nilesh Acharya" userId="9277199a-575d-4236-be7e-064ee6acc11b" providerId="ADAL" clId="{93D07CD8-89BF-4C4C-A385-650AE8BD8C0D}" dt="2019-06-18T22:58:14.468" v="902" actId="14100"/>
          <ac:spMkLst>
            <pc:docMk/>
            <pc:sldMk cId="374978104" sldId="9983"/>
            <ac:spMk id="9" creationId="{E1133BB0-BB72-4CC3-930A-E38AF4FA437B}"/>
          </ac:spMkLst>
        </pc:spChg>
        <pc:picChg chg="del">
          <ac:chgData name="Nilesh Acharya" userId="9277199a-575d-4236-be7e-064ee6acc11b" providerId="ADAL" clId="{93D07CD8-89BF-4C4C-A385-650AE8BD8C0D}" dt="2019-06-18T19:10:23.267" v="374" actId="478"/>
          <ac:picMkLst>
            <pc:docMk/>
            <pc:sldMk cId="374978104" sldId="9983"/>
            <ac:picMk id="3" creationId="{8B6BCD7E-16C4-4829-A595-CFDF77475CAB}"/>
          </ac:picMkLst>
        </pc:picChg>
        <pc:picChg chg="add mod">
          <ac:chgData name="Nilesh Acharya" userId="9277199a-575d-4236-be7e-064ee6acc11b" providerId="ADAL" clId="{93D07CD8-89BF-4C4C-A385-650AE8BD8C0D}" dt="2019-06-18T19:11:21.269" v="512" actId="1076"/>
          <ac:picMkLst>
            <pc:docMk/>
            <pc:sldMk cId="374978104" sldId="9983"/>
            <ac:picMk id="4" creationId="{79FFAC72-EA55-4E70-8020-C83EDC36A6A9}"/>
          </ac:picMkLst>
        </pc:picChg>
        <pc:picChg chg="add mod">
          <ac:chgData name="Nilesh Acharya" userId="9277199a-575d-4236-be7e-064ee6acc11b" providerId="ADAL" clId="{93D07CD8-89BF-4C4C-A385-650AE8BD8C0D}" dt="2019-06-18T19:17:22.628" v="649" actId="1076"/>
          <ac:picMkLst>
            <pc:docMk/>
            <pc:sldMk cId="374978104" sldId="9983"/>
            <ac:picMk id="5" creationId="{0712CD10-9A88-4D46-9864-4244B693D85E}"/>
          </ac:picMkLst>
        </pc:picChg>
        <pc:picChg chg="add mod">
          <ac:chgData name="Nilesh Acharya" userId="9277199a-575d-4236-be7e-064ee6acc11b" providerId="ADAL" clId="{93D07CD8-89BF-4C4C-A385-650AE8BD8C0D}" dt="2019-06-18T22:55:20.254" v="820" actId="1076"/>
          <ac:picMkLst>
            <pc:docMk/>
            <pc:sldMk cId="374978104" sldId="9983"/>
            <ac:picMk id="6" creationId="{E2DAE981-26D7-4956-9100-69AD6CA92C54}"/>
          </ac:picMkLst>
        </pc:picChg>
        <pc:picChg chg="del">
          <ac:chgData name="Nilesh Acharya" userId="9277199a-575d-4236-be7e-064ee6acc11b" providerId="ADAL" clId="{93D07CD8-89BF-4C4C-A385-650AE8BD8C0D}" dt="2019-06-18T19:10:22.764" v="373" actId="478"/>
          <ac:picMkLst>
            <pc:docMk/>
            <pc:sldMk cId="374978104" sldId="9983"/>
            <ac:picMk id="7" creationId="{D9E26473-3510-4D0B-BB2F-D39D9B7E9F84}"/>
          </ac:picMkLst>
        </pc:picChg>
      </pc:sldChg>
      <pc:sldChg chg="add del">
        <pc:chgData name="Nilesh Acharya" userId="9277199a-575d-4236-be7e-064ee6acc11b" providerId="ADAL" clId="{93D07CD8-89BF-4C4C-A385-650AE8BD8C0D}" dt="2019-06-18T22:57:41.864" v="897" actId="47"/>
        <pc:sldMkLst>
          <pc:docMk/>
          <pc:sldMk cId="1226688892" sldId="9984"/>
        </pc:sldMkLst>
      </pc:sldChg>
      <pc:sldChg chg="addSp delSp modSp add del addAnim delAnim">
        <pc:chgData name="Nilesh Acharya" userId="9277199a-575d-4236-be7e-064ee6acc11b" providerId="ADAL" clId="{93D07CD8-89BF-4C4C-A385-650AE8BD8C0D}" dt="2019-06-19T17:47:13.137" v="1386" actId="47"/>
        <pc:sldMkLst>
          <pc:docMk/>
          <pc:sldMk cId="1550713056" sldId="9984"/>
        </pc:sldMkLst>
        <pc:spChg chg="add del mod">
          <ac:chgData name="Nilesh Acharya" userId="9277199a-575d-4236-be7e-064ee6acc11b" providerId="ADAL" clId="{93D07CD8-89BF-4C4C-A385-650AE8BD8C0D}" dt="2019-06-19T17:46:00.242" v="1357" actId="21"/>
          <ac:spMkLst>
            <pc:docMk/>
            <pc:sldMk cId="1550713056" sldId="9984"/>
            <ac:spMk id="2" creationId="{6A28D201-DE7F-495C-8627-12EC5D0ED883}"/>
          </ac:spMkLst>
        </pc:spChg>
        <pc:spChg chg="add del mod">
          <ac:chgData name="Nilesh Acharya" userId="9277199a-575d-4236-be7e-064ee6acc11b" providerId="ADAL" clId="{93D07CD8-89BF-4C4C-A385-650AE8BD8C0D}" dt="2019-06-18T22:58:45.986" v="910" actId="478"/>
          <ac:spMkLst>
            <pc:docMk/>
            <pc:sldMk cId="1550713056" sldId="9984"/>
            <ac:spMk id="7" creationId="{2FC277D2-10DA-4203-A40E-09B203FFB50A}"/>
          </ac:spMkLst>
        </pc:spChg>
        <pc:spChg chg="del">
          <ac:chgData name="Nilesh Acharya" userId="9277199a-575d-4236-be7e-064ee6acc11b" providerId="ADAL" clId="{93D07CD8-89BF-4C4C-A385-650AE8BD8C0D}" dt="2019-06-18T22:59:25.071" v="960" actId="478"/>
          <ac:spMkLst>
            <pc:docMk/>
            <pc:sldMk cId="1550713056" sldId="9984"/>
            <ac:spMk id="8" creationId="{8CF7F424-1A84-460D-9A74-8DD4B3D80A7C}"/>
          </ac:spMkLst>
        </pc:spChg>
        <pc:spChg chg="add del">
          <ac:chgData name="Nilesh Acharya" userId="9277199a-575d-4236-be7e-064ee6acc11b" providerId="ADAL" clId="{93D07CD8-89BF-4C4C-A385-650AE8BD8C0D}" dt="2019-06-18T22:59:31.854" v="963" actId="478"/>
          <ac:spMkLst>
            <pc:docMk/>
            <pc:sldMk cId="1550713056" sldId="9984"/>
            <ac:spMk id="9" creationId="{E1133BB0-BB72-4CC3-930A-E38AF4FA437B}"/>
          </ac:spMkLst>
        </pc:spChg>
        <pc:picChg chg="del">
          <ac:chgData name="Nilesh Acharya" userId="9277199a-575d-4236-be7e-064ee6acc11b" providerId="ADAL" clId="{93D07CD8-89BF-4C4C-A385-650AE8BD8C0D}" dt="2019-06-18T22:59:04.538" v="958" actId="478"/>
          <ac:picMkLst>
            <pc:docMk/>
            <pc:sldMk cId="1550713056" sldId="9984"/>
            <ac:picMk id="4" creationId="{79FFAC72-EA55-4E70-8020-C83EDC36A6A9}"/>
          </ac:picMkLst>
        </pc:picChg>
        <pc:picChg chg="add del">
          <ac:chgData name="Nilesh Acharya" userId="9277199a-575d-4236-be7e-064ee6acc11b" providerId="ADAL" clId="{93D07CD8-89BF-4C4C-A385-650AE8BD8C0D}" dt="2019-06-18T22:59:29.465" v="962" actId="478"/>
          <ac:picMkLst>
            <pc:docMk/>
            <pc:sldMk cId="1550713056" sldId="9984"/>
            <ac:picMk id="5" creationId="{0712CD10-9A88-4D46-9864-4244B693D85E}"/>
          </ac:picMkLst>
        </pc:picChg>
        <pc:picChg chg="del">
          <ac:chgData name="Nilesh Acharya" userId="9277199a-575d-4236-be7e-064ee6acc11b" providerId="ADAL" clId="{93D07CD8-89BF-4C4C-A385-650AE8BD8C0D}" dt="2019-06-18T22:58:27.033" v="904" actId="478"/>
          <ac:picMkLst>
            <pc:docMk/>
            <pc:sldMk cId="1550713056" sldId="9984"/>
            <ac:picMk id="6" creationId="{E2DAE981-26D7-4956-9100-69AD6CA92C54}"/>
          </ac:picMkLst>
        </pc:picChg>
      </pc:sldChg>
      <pc:sldChg chg="add">
        <pc:chgData name="Nilesh Acharya" userId="9277199a-575d-4236-be7e-064ee6acc11b" providerId="ADAL" clId="{93D07CD8-89BF-4C4C-A385-650AE8BD8C0D}" dt="2019-06-21T20:51:52.133" v="1467"/>
        <pc:sldMkLst>
          <pc:docMk/>
          <pc:sldMk cId="2389120324" sldId="9984"/>
        </pc:sldMkLst>
      </pc:sldChg>
      <pc:sldChg chg="del">
        <pc:chgData name="Nilesh Acharya" userId="9277199a-575d-4236-be7e-064ee6acc11b" providerId="ADAL" clId="{93D07CD8-89BF-4C4C-A385-650AE8BD8C0D}" dt="2019-06-18T18:32:12.560" v="50" actId="47"/>
        <pc:sldMkLst>
          <pc:docMk/>
          <pc:sldMk cId="1024633037" sldId="10106"/>
        </pc:sldMkLst>
      </pc:sldChg>
      <pc:sldMasterChg chg="delSldLayout">
        <pc:chgData name="Nilesh Acharya" userId="9277199a-575d-4236-be7e-064ee6acc11b" providerId="ADAL" clId="{93D07CD8-89BF-4C4C-A385-650AE8BD8C0D}" dt="2019-06-18T18:32:12.560" v="50" actId="47"/>
        <pc:sldMasterMkLst>
          <pc:docMk/>
          <pc:sldMasterMk cId="1990574659" sldId="2147483648"/>
        </pc:sldMasterMkLst>
        <pc:sldLayoutChg chg="del">
          <pc:chgData name="Nilesh Acharya" userId="9277199a-575d-4236-be7e-064ee6acc11b" providerId="ADAL" clId="{93D07CD8-89BF-4C4C-A385-650AE8BD8C0D}" dt="2019-06-18T18:08:06.743" v="37" actId="47"/>
          <pc:sldLayoutMkLst>
            <pc:docMk/>
            <pc:sldMasterMk cId="1990574659" sldId="2147483648"/>
            <pc:sldLayoutMk cId="1551353529" sldId="2147483660"/>
          </pc:sldLayoutMkLst>
        </pc:sldLayoutChg>
        <pc:sldLayoutChg chg="del">
          <pc:chgData name="Nilesh Acharya" userId="9277199a-575d-4236-be7e-064ee6acc11b" providerId="ADAL" clId="{93D07CD8-89BF-4C4C-A385-650AE8BD8C0D}" dt="2019-06-18T18:32:12.560" v="50" actId="47"/>
          <pc:sldLayoutMkLst>
            <pc:docMk/>
            <pc:sldMasterMk cId="1990574659" sldId="2147483648"/>
            <pc:sldLayoutMk cId="2712081569" sldId="2147483700"/>
          </pc:sldLayoutMkLst>
        </pc:sldLayoutChg>
      </pc:sldMasterChg>
      <pc:sldMasterChg chg="del delSldLayout">
        <pc:chgData name="Nilesh Acharya" userId="9277199a-575d-4236-be7e-064ee6acc11b" providerId="ADAL" clId="{93D07CD8-89BF-4C4C-A385-650AE8BD8C0D}" dt="2019-06-18T18:09:25.407" v="43" actId="47"/>
        <pc:sldMasterMkLst>
          <pc:docMk/>
          <pc:sldMasterMk cId="3064298917" sldId="2147483683"/>
        </pc:sldMasterMkLst>
        <pc:sldLayoutChg chg="del">
          <pc:chgData name="Nilesh Acharya" userId="9277199a-575d-4236-be7e-064ee6acc11b" providerId="ADAL" clId="{93D07CD8-89BF-4C4C-A385-650AE8BD8C0D}" dt="2019-06-18T18:09:25.407" v="43" actId="47"/>
          <pc:sldLayoutMkLst>
            <pc:docMk/>
            <pc:sldMasterMk cId="3064298917" sldId="2147483683"/>
            <pc:sldLayoutMk cId="456474818" sldId="2147483684"/>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131130736" sldId="2147483685"/>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788770171" sldId="2147483686"/>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645894571" sldId="2147483687"/>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876471494" sldId="2147483688"/>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3462378002" sldId="2147483689"/>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3754037302" sldId="2147483690"/>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499248388" sldId="2147483691"/>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072454169" sldId="2147483692"/>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764585385" sldId="2147483693"/>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3543454400" sldId="2147483694"/>
          </pc:sldLayoutMkLst>
        </pc:sldLayoutChg>
        <pc:sldLayoutChg chg="del">
          <pc:chgData name="Nilesh Acharya" userId="9277199a-575d-4236-be7e-064ee6acc11b" providerId="ADAL" clId="{93D07CD8-89BF-4C4C-A385-650AE8BD8C0D}" dt="2019-06-18T18:08:22.307" v="38" actId="47"/>
          <pc:sldLayoutMkLst>
            <pc:docMk/>
            <pc:sldMasterMk cId="3064298917" sldId="2147483683"/>
            <pc:sldLayoutMk cId="19038236" sldId="2147483695"/>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674076245" sldId="2147483696"/>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446506422" sldId="2147483697"/>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923923995" sldId="2147483698"/>
          </pc:sldLayoutMkLst>
        </pc:sldLayoutChg>
        <pc:sldLayoutChg chg="del">
          <pc:chgData name="Nilesh Acharya" userId="9277199a-575d-4236-be7e-064ee6acc11b" providerId="ADAL" clId="{93D07CD8-89BF-4C4C-A385-650AE8BD8C0D}" dt="2019-06-18T18:09:06.711" v="42" actId="47"/>
          <pc:sldLayoutMkLst>
            <pc:docMk/>
            <pc:sldMasterMk cId="3064298917" sldId="2147483683"/>
            <pc:sldLayoutMk cId="4245715452" sldId="214748369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B11DF-80E3-4D4E-A060-D2E96DA93E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6AC9AA-265D-419D-BB6A-AF215F709CA0}">
      <dgm:prSet/>
      <dgm:spPr/>
      <dgm:t>
        <a:bodyPr/>
        <a:lstStyle/>
        <a:p>
          <a:pPr>
            <a:lnSpc>
              <a:spcPct val="100000"/>
            </a:lnSpc>
          </a:pPr>
          <a:r>
            <a:rPr lang="en-US"/>
            <a:t>Class imbalance</a:t>
          </a:r>
        </a:p>
      </dgm:t>
    </dgm:pt>
    <dgm:pt modelId="{16B319CC-272C-4B4F-95E5-1DE15FCAB461}" type="parTrans" cxnId="{BE6798C1-0DEB-4384-84D7-FEF1A7419CB7}">
      <dgm:prSet/>
      <dgm:spPr/>
      <dgm:t>
        <a:bodyPr/>
        <a:lstStyle/>
        <a:p>
          <a:endParaRPr lang="en-US"/>
        </a:p>
      </dgm:t>
    </dgm:pt>
    <dgm:pt modelId="{CDDAFE63-D38C-4FD7-BA68-8D29C24C8938}" type="sibTrans" cxnId="{BE6798C1-0DEB-4384-84D7-FEF1A7419CB7}">
      <dgm:prSet/>
      <dgm:spPr/>
      <dgm:t>
        <a:bodyPr/>
        <a:lstStyle/>
        <a:p>
          <a:pPr>
            <a:lnSpc>
              <a:spcPct val="100000"/>
            </a:lnSpc>
          </a:pPr>
          <a:endParaRPr lang="en-US"/>
        </a:p>
      </dgm:t>
    </dgm:pt>
    <dgm:pt modelId="{42D4F5E4-BFB8-428A-B395-7806B40844C1}">
      <dgm:prSet/>
      <dgm:spPr/>
      <dgm:t>
        <a:bodyPr/>
        <a:lstStyle/>
        <a:p>
          <a:pPr>
            <a:lnSpc>
              <a:spcPct val="100000"/>
            </a:lnSpc>
          </a:pPr>
          <a:r>
            <a:rPr lang="en-US"/>
            <a:t>Train-Test split, CV, rolling CV</a:t>
          </a:r>
        </a:p>
      </dgm:t>
    </dgm:pt>
    <dgm:pt modelId="{AA93D5FD-C08B-46AB-B64E-0C06A1904815}" type="parTrans" cxnId="{A57E39CB-BFB3-431B-BA69-577B196F3FDA}">
      <dgm:prSet/>
      <dgm:spPr/>
      <dgm:t>
        <a:bodyPr/>
        <a:lstStyle/>
        <a:p>
          <a:endParaRPr lang="en-US"/>
        </a:p>
      </dgm:t>
    </dgm:pt>
    <dgm:pt modelId="{C58F27AE-1EA1-402B-9464-E7BB599B1F9A}" type="sibTrans" cxnId="{A57E39CB-BFB3-431B-BA69-577B196F3FDA}">
      <dgm:prSet/>
      <dgm:spPr/>
      <dgm:t>
        <a:bodyPr/>
        <a:lstStyle/>
        <a:p>
          <a:pPr>
            <a:lnSpc>
              <a:spcPct val="100000"/>
            </a:lnSpc>
          </a:pPr>
          <a:endParaRPr lang="en-US"/>
        </a:p>
      </dgm:t>
    </dgm:pt>
    <dgm:pt modelId="{68BF649F-05B4-49D6-870F-26647FAF71FC}">
      <dgm:prSet/>
      <dgm:spPr/>
      <dgm:t>
        <a:bodyPr/>
        <a:lstStyle/>
        <a:p>
          <a:pPr>
            <a:lnSpc>
              <a:spcPct val="100000"/>
            </a:lnSpc>
          </a:pPr>
          <a:r>
            <a:rPr lang="en-US"/>
            <a:t>Missing value imputation</a:t>
          </a:r>
        </a:p>
      </dgm:t>
    </dgm:pt>
    <dgm:pt modelId="{C8FB6144-249D-41FD-B82F-78657F6E3EAA}" type="parTrans" cxnId="{2D181AF8-C1F7-44F7-B897-F556D859169E}">
      <dgm:prSet/>
      <dgm:spPr/>
      <dgm:t>
        <a:bodyPr/>
        <a:lstStyle/>
        <a:p>
          <a:endParaRPr lang="en-US"/>
        </a:p>
      </dgm:t>
    </dgm:pt>
    <dgm:pt modelId="{268A06C1-49FE-410A-8191-1D81E1C02DFD}" type="sibTrans" cxnId="{2D181AF8-C1F7-44F7-B897-F556D859169E}">
      <dgm:prSet/>
      <dgm:spPr/>
      <dgm:t>
        <a:bodyPr/>
        <a:lstStyle/>
        <a:p>
          <a:pPr>
            <a:lnSpc>
              <a:spcPct val="100000"/>
            </a:lnSpc>
          </a:pPr>
          <a:endParaRPr lang="en-US"/>
        </a:p>
      </dgm:t>
    </dgm:pt>
    <dgm:pt modelId="{423306BE-9A8E-443A-B0EA-6A1F59ACB138}">
      <dgm:prSet/>
      <dgm:spPr/>
      <dgm:t>
        <a:bodyPr/>
        <a:lstStyle/>
        <a:p>
          <a:pPr>
            <a:lnSpc>
              <a:spcPct val="100000"/>
            </a:lnSpc>
          </a:pPr>
          <a:r>
            <a:rPr lang="en-US"/>
            <a:t>Detect high cardinality features</a:t>
          </a:r>
        </a:p>
      </dgm:t>
    </dgm:pt>
    <dgm:pt modelId="{1D814DF7-C064-46F3-8D02-0100565F55DC}" type="parTrans" cxnId="{C0B37371-0831-4D45-83D3-3F60B2F3BAE3}">
      <dgm:prSet/>
      <dgm:spPr/>
      <dgm:t>
        <a:bodyPr/>
        <a:lstStyle/>
        <a:p>
          <a:endParaRPr lang="en-US"/>
        </a:p>
      </dgm:t>
    </dgm:pt>
    <dgm:pt modelId="{CF3D0D00-CC88-40B6-8EDE-030A8AF44368}" type="sibTrans" cxnId="{C0B37371-0831-4D45-83D3-3F60B2F3BAE3}">
      <dgm:prSet/>
      <dgm:spPr/>
      <dgm:t>
        <a:bodyPr/>
        <a:lstStyle/>
        <a:p>
          <a:pPr>
            <a:lnSpc>
              <a:spcPct val="100000"/>
            </a:lnSpc>
          </a:pPr>
          <a:endParaRPr lang="en-US"/>
        </a:p>
      </dgm:t>
    </dgm:pt>
    <dgm:pt modelId="{6841A3EF-1E53-4007-A218-BCC7B2B35D2C}">
      <dgm:prSet/>
      <dgm:spPr/>
      <dgm:t>
        <a:bodyPr/>
        <a:lstStyle/>
        <a:p>
          <a:pPr>
            <a:lnSpc>
              <a:spcPct val="100000"/>
            </a:lnSpc>
          </a:pPr>
          <a:r>
            <a:rPr lang="en-US"/>
            <a:t>Detect leaky features</a:t>
          </a:r>
        </a:p>
      </dgm:t>
    </dgm:pt>
    <dgm:pt modelId="{BFF67FB5-EC0E-464A-AD04-9349947ACF26}" type="parTrans" cxnId="{151EEC16-1E85-4696-8559-D48F358F9208}">
      <dgm:prSet/>
      <dgm:spPr/>
      <dgm:t>
        <a:bodyPr/>
        <a:lstStyle/>
        <a:p>
          <a:endParaRPr lang="en-US"/>
        </a:p>
      </dgm:t>
    </dgm:pt>
    <dgm:pt modelId="{C4402BEA-6648-4302-9BD9-C126B6D98A77}" type="sibTrans" cxnId="{151EEC16-1E85-4696-8559-D48F358F9208}">
      <dgm:prSet/>
      <dgm:spPr/>
      <dgm:t>
        <a:bodyPr/>
        <a:lstStyle/>
        <a:p>
          <a:pPr>
            <a:lnSpc>
              <a:spcPct val="100000"/>
            </a:lnSpc>
          </a:pPr>
          <a:endParaRPr lang="en-US"/>
        </a:p>
      </dgm:t>
    </dgm:pt>
    <dgm:pt modelId="{1E4BFFF3-6CF0-4119-A4FF-DBEDF3D04FE6}">
      <dgm:prSet/>
      <dgm:spPr/>
      <dgm:t>
        <a:bodyPr/>
        <a:lstStyle/>
        <a:p>
          <a:pPr>
            <a:lnSpc>
              <a:spcPct val="100000"/>
            </a:lnSpc>
          </a:pPr>
          <a:r>
            <a:rPr lang="en-US"/>
            <a:t>Detect overfitting</a:t>
          </a:r>
        </a:p>
      </dgm:t>
    </dgm:pt>
    <dgm:pt modelId="{A29E39FF-7EA1-4EB0-AA96-78C2D5B31D20}" type="parTrans" cxnId="{7126EDFF-90BD-4184-BB7A-8F19FB8E17D2}">
      <dgm:prSet/>
      <dgm:spPr/>
      <dgm:t>
        <a:bodyPr/>
        <a:lstStyle/>
        <a:p>
          <a:endParaRPr lang="en-US"/>
        </a:p>
      </dgm:t>
    </dgm:pt>
    <dgm:pt modelId="{ABA34292-9DD9-4E36-BE25-99B0105DD223}" type="sibTrans" cxnId="{7126EDFF-90BD-4184-BB7A-8F19FB8E17D2}">
      <dgm:prSet/>
      <dgm:spPr/>
      <dgm:t>
        <a:bodyPr/>
        <a:lstStyle/>
        <a:p>
          <a:endParaRPr lang="en-US"/>
        </a:p>
      </dgm:t>
    </dgm:pt>
    <dgm:pt modelId="{3AE2B115-4947-4174-96BA-671BBFCEDABE}" type="pres">
      <dgm:prSet presAssocID="{A51B11DF-80E3-4D4E-A060-D2E96DA93EBA}" presName="root" presStyleCnt="0">
        <dgm:presLayoutVars>
          <dgm:dir/>
          <dgm:resizeHandles val="exact"/>
        </dgm:presLayoutVars>
      </dgm:prSet>
      <dgm:spPr/>
    </dgm:pt>
    <dgm:pt modelId="{501696A6-899F-4D65-A6C9-E9B9AE9DE202}" type="pres">
      <dgm:prSet presAssocID="{946AC9AA-265D-419D-BB6A-AF215F709CA0}" presName="compNode" presStyleCnt="0"/>
      <dgm:spPr/>
    </dgm:pt>
    <dgm:pt modelId="{2F795EA0-218B-4CF1-9A39-49027B5DB2E9}" type="pres">
      <dgm:prSet presAssocID="{946AC9AA-265D-419D-BB6A-AF215F709CA0}" presName="bgRect" presStyleLbl="bgShp" presStyleIdx="0" presStyleCnt="6" custLinFactNeighborX="-18450" custLinFactNeighborY="-72"/>
      <dgm:spPr/>
    </dgm:pt>
    <dgm:pt modelId="{19297A8B-7BDF-45A8-941B-7AEA6DF28470}" type="pres">
      <dgm:prSet presAssocID="{946AC9AA-265D-419D-BB6A-AF215F709CA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B2DC6C1A-F864-4731-9511-DCD9DFF59073}" type="pres">
      <dgm:prSet presAssocID="{946AC9AA-265D-419D-BB6A-AF215F709CA0}" presName="spaceRect" presStyleCnt="0"/>
      <dgm:spPr/>
    </dgm:pt>
    <dgm:pt modelId="{9AFA0DBB-06B1-4DDB-9A8F-408E38AF25A0}" type="pres">
      <dgm:prSet presAssocID="{946AC9AA-265D-419D-BB6A-AF215F709CA0}" presName="parTx" presStyleLbl="revTx" presStyleIdx="0" presStyleCnt="6">
        <dgm:presLayoutVars>
          <dgm:chMax val="0"/>
          <dgm:chPref val="0"/>
        </dgm:presLayoutVars>
      </dgm:prSet>
      <dgm:spPr/>
    </dgm:pt>
    <dgm:pt modelId="{060B63B8-0CFC-48C5-A33A-1FC7AD867832}" type="pres">
      <dgm:prSet presAssocID="{CDDAFE63-D38C-4FD7-BA68-8D29C24C8938}" presName="sibTrans" presStyleCnt="0"/>
      <dgm:spPr/>
    </dgm:pt>
    <dgm:pt modelId="{F80302B4-2A48-4140-8810-3FD93B8566EC}" type="pres">
      <dgm:prSet presAssocID="{42D4F5E4-BFB8-428A-B395-7806B40844C1}" presName="compNode" presStyleCnt="0"/>
      <dgm:spPr/>
    </dgm:pt>
    <dgm:pt modelId="{87D85A8B-6EC7-4D3D-868C-0439A640B9B5}" type="pres">
      <dgm:prSet presAssocID="{42D4F5E4-BFB8-428A-B395-7806B40844C1}" presName="bgRect" presStyleLbl="bgShp" presStyleIdx="1" presStyleCnt="6"/>
      <dgm:spPr/>
    </dgm:pt>
    <dgm:pt modelId="{1B142369-F856-4841-8819-F8FCEF38E033}" type="pres">
      <dgm:prSet presAssocID="{42D4F5E4-BFB8-428A-B395-7806B40844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7707BA5-3C8A-4118-B342-4642DD7AC0FA}" type="pres">
      <dgm:prSet presAssocID="{42D4F5E4-BFB8-428A-B395-7806B40844C1}" presName="spaceRect" presStyleCnt="0"/>
      <dgm:spPr/>
    </dgm:pt>
    <dgm:pt modelId="{07637968-07C6-40EE-BDAD-D29DD96BFE4E}" type="pres">
      <dgm:prSet presAssocID="{42D4F5E4-BFB8-428A-B395-7806B40844C1}" presName="parTx" presStyleLbl="revTx" presStyleIdx="1" presStyleCnt="6">
        <dgm:presLayoutVars>
          <dgm:chMax val="0"/>
          <dgm:chPref val="0"/>
        </dgm:presLayoutVars>
      </dgm:prSet>
      <dgm:spPr/>
    </dgm:pt>
    <dgm:pt modelId="{7AA416F1-7D3E-4FF8-8A4D-E831617F38F0}" type="pres">
      <dgm:prSet presAssocID="{C58F27AE-1EA1-402B-9464-E7BB599B1F9A}" presName="sibTrans" presStyleCnt="0"/>
      <dgm:spPr/>
    </dgm:pt>
    <dgm:pt modelId="{A22314BC-AA96-4281-A4B5-6BF6CC639EA1}" type="pres">
      <dgm:prSet presAssocID="{68BF649F-05B4-49D6-870F-26647FAF71FC}" presName="compNode" presStyleCnt="0"/>
      <dgm:spPr/>
    </dgm:pt>
    <dgm:pt modelId="{6BAF67E6-564F-4328-9925-60D8A810583F}" type="pres">
      <dgm:prSet presAssocID="{68BF649F-05B4-49D6-870F-26647FAF71FC}" presName="bgRect" presStyleLbl="bgShp" presStyleIdx="2" presStyleCnt="6"/>
      <dgm:spPr/>
    </dgm:pt>
    <dgm:pt modelId="{06AEEA26-5738-4F5E-9A69-33E66589519E}" type="pres">
      <dgm:prSet presAssocID="{68BF649F-05B4-49D6-870F-26647FAF71F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ACF5267-ECC6-4344-82DE-743528CFEFCD}" type="pres">
      <dgm:prSet presAssocID="{68BF649F-05B4-49D6-870F-26647FAF71FC}" presName="spaceRect" presStyleCnt="0"/>
      <dgm:spPr/>
    </dgm:pt>
    <dgm:pt modelId="{25FFF0D8-D90C-483B-BDD7-74D5EA4C6B2E}" type="pres">
      <dgm:prSet presAssocID="{68BF649F-05B4-49D6-870F-26647FAF71FC}" presName="parTx" presStyleLbl="revTx" presStyleIdx="2" presStyleCnt="6">
        <dgm:presLayoutVars>
          <dgm:chMax val="0"/>
          <dgm:chPref val="0"/>
        </dgm:presLayoutVars>
      </dgm:prSet>
      <dgm:spPr/>
    </dgm:pt>
    <dgm:pt modelId="{039DF86C-B89D-4FDC-9D7C-0ED641F9C9FC}" type="pres">
      <dgm:prSet presAssocID="{268A06C1-49FE-410A-8191-1D81E1C02DFD}" presName="sibTrans" presStyleCnt="0"/>
      <dgm:spPr/>
    </dgm:pt>
    <dgm:pt modelId="{999AB269-7483-488C-90DB-EBAE26C7D73A}" type="pres">
      <dgm:prSet presAssocID="{423306BE-9A8E-443A-B0EA-6A1F59ACB138}" presName="compNode" presStyleCnt="0"/>
      <dgm:spPr/>
    </dgm:pt>
    <dgm:pt modelId="{68D37306-058A-4CF1-9DE7-C1831EF3413B}" type="pres">
      <dgm:prSet presAssocID="{423306BE-9A8E-443A-B0EA-6A1F59ACB138}" presName="bgRect" presStyleLbl="bgShp" presStyleIdx="3" presStyleCnt="6"/>
      <dgm:spPr/>
    </dgm:pt>
    <dgm:pt modelId="{5710B09F-002B-4142-8357-3E74FBDECDAA}" type="pres">
      <dgm:prSet presAssocID="{423306BE-9A8E-443A-B0EA-6A1F59ACB13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A26F4645-4704-47C3-B903-A2125FFDD755}" type="pres">
      <dgm:prSet presAssocID="{423306BE-9A8E-443A-B0EA-6A1F59ACB138}" presName="spaceRect" presStyleCnt="0"/>
      <dgm:spPr/>
    </dgm:pt>
    <dgm:pt modelId="{39387686-D39A-4BC9-94A3-371E7EAD243A}" type="pres">
      <dgm:prSet presAssocID="{423306BE-9A8E-443A-B0EA-6A1F59ACB138}" presName="parTx" presStyleLbl="revTx" presStyleIdx="3" presStyleCnt="6">
        <dgm:presLayoutVars>
          <dgm:chMax val="0"/>
          <dgm:chPref val="0"/>
        </dgm:presLayoutVars>
      </dgm:prSet>
      <dgm:spPr/>
    </dgm:pt>
    <dgm:pt modelId="{F661418D-06C1-4CE6-B8E8-D40DA908BC5E}" type="pres">
      <dgm:prSet presAssocID="{CF3D0D00-CC88-40B6-8EDE-030A8AF44368}" presName="sibTrans" presStyleCnt="0"/>
      <dgm:spPr/>
    </dgm:pt>
    <dgm:pt modelId="{94AAB8F8-A438-4CAE-BA1A-A99C25DD1373}" type="pres">
      <dgm:prSet presAssocID="{6841A3EF-1E53-4007-A218-BCC7B2B35D2C}" presName="compNode" presStyleCnt="0"/>
      <dgm:spPr/>
    </dgm:pt>
    <dgm:pt modelId="{CAFE8EE4-6F44-42E9-A997-C5738103BBCD}" type="pres">
      <dgm:prSet presAssocID="{6841A3EF-1E53-4007-A218-BCC7B2B35D2C}" presName="bgRect" presStyleLbl="bgShp" presStyleIdx="4" presStyleCnt="6"/>
      <dgm:spPr/>
    </dgm:pt>
    <dgm:pt modelId="{3CAC0D1E-45FE-4F12-A128-2C926F9254BD}" type="pres">
      <dgm:prSet presAssocID="{6841A3EF-1E53-4007-A218-BCC7B2B35D2C}" presName="iconRect" presStyleLbl="node1" presStyleIdx="4" presStyleCnt="6"/>
      <dgm:spPr>
        <a:pattFill prst="plaid">
          <a:fgClr>
            <a:schemeClr val="tx1"/>
          </a:fgClr>
          <a:bgClr>
            <a:schemeClr val="bg1"/>
          </a:bgClr>
        </a:pattFill>
        <a:ln>
          <a:noFill/>
        </a:ln>
      </dgm:spPr>
      <dgm:extLst>
        <a:ext uri="{E40237B7-FDA0-4F09-8148-C483321AD2D9}">
          <dgm14:cNvPr xmlns:dgm14="http://schemas.microsoft.com/office/drawing/2010/diagram" id="0" name="" descr="Lighthouse scene"/>
        </a:ext>
      </dgm:extLst>
    </dgm:pt>
    <dgm:pt modelId="{2D4B560B-8940-49DA-B101-F6B52BD586EE}" type="pres">
      <dgm:prSet presAssocID="{6841A3EF-1E53-4007-A218-BCC7B2B35D2C}" presName="spaceRect" presStyleCnt="0"/>
      <dgm:spPr/>
    </dgm:pt>
    <dgm:pt modelId="{1E6EA4B3-9E62-42DA-839C-3A9E4C281F34}" type="pres">
      <dgm:prSet presAssocID="{6841A3EF-1E53-4007-A218-BCC7B2B35D2C}" presName="parTx" presStyleLbl="revTx" presStyleIdx="4" presStyleCnt="6">
        <dgm:presLayoutVars>
          <dgm:chMax val="0"/>
          <dgm:chPref val="0"/>
        </dgm:presLayoutVars>
      </dgm:prSet>
      <dgm:spPr/>
    </dgm:pt>
    <dgm:pt modelId="{062C8773-37DD-4EF7-BF51-65AF7D58DCF5}" type="pres">
      <dgm:prSet presAssocID="{C4402BEA-6648-4302-9BD9-C126B6D98A77}" presName="sibTrans" presStyleCnt="0"/>
      <dgm:spPr/>
    </dgm:pt>
    <dgm:pt modelId="{29691886-158C-4493-B2B4-3D2E0741EFA1}" type="pres">
      <dgm:prSet presAssocID="{1E4BFFF3-6CF0-4119-A4FF-DBEDF3D04FE6}" presName="compNode" presStyleCnt="0"/>
      <dgm:spPr/>
    </dgm:pt>
    <dgm:pt modelId="{73EAB004-D391-4DE0-A036-BD66028EC11C}" type="pres">
      <dgm:prSet presAssocID="{1E4BFFF3-6CF0-4119-A4FF-DBEDF3D04FE6}" presName="bgRect" presStyleLbl="bgShp" presStyleIdx="5" presStyleCnt="6"/>
      <dgm:spPr/>
    </dgm:pt>
    <dgm:pt modelId="{BF490196-316B-4D2F-A662-64BD6C1C6B9D}" type="pres">
      <dgm:prSet presAssocID="{1E4BFFF3-6CF0-4119-A4FF-DBEDF3D04FE6}"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8C5919DD-BACA-4D1B-89F7-A4265B298639}" type="pres">
      <dgm:prSet presAssocID="{1E4BFFF3-6CF0-4119-A4FF-DBEDF3D04FE6}" presName="spaceRect" presStyleCnt="0"/>
      <dgm:spPr/>
    </dgm:pt>
    <dgm:pt modelId="{1B223338-3C2E-40CD-AF08-B1D5EBB3B9F1}" type="pres">
      <dgm:prSet presAssocID="{1E4BFFF3-6CF0-4119-A4FF-DBEDF3D04FE6}" presName="parTx" presStyleLbl="revTx" presStyleIdx="5" presStyleCnt="6">
        <dgm:presLayoutVars>
          <dgm:chMax val="0"/>
          <dgm:chPref val="0"/>
        </dgm:presLayoutVars>
      </dgm:prSet>
      <dgm:spPr/>
    </dgm:pt>
  </dgm:ptLst>
  <dgm:cxnLst>
    <dgm:cxn modelId="{509E6108-8051-4204-808E-95474FF1C45F}" type="presOf" srcId="{6841A3EF-1E53-4007-A218-BCC7B2B35D2C}" destId="{1E6EA4B3-9E62-42DA-839C-3A9E4C281F34}" srcOrd="0" destOrd="0" presId="urn:microsoft.com/office/officeart/2018/2/layout/IconVerticalSolidList"/>
    <dgm:cxn modelId="{151EEC16-1E85-4696-8559-D48F358F9208}" srcId="{A51B11DF-80E3-4D4E-A060-D2E96DA93EBA}" destId="{6841A3EF-1E53-4007-A218-BCC7B2B35D2C}" srcOrd="4" destOrd="0" parTransId="{BFF67FB5-EC0E-464A-AD04-9349947ACF26}" sibTransId="{C4402BEA-6648-4302-9BD9-C126B6D98A77}"/>
    <dgm:cxn modelId="{F5168218-4301-4218-B929-10F72171B530}" type="presOf" srcId="{42D4F5E4-BFB8-428A-B395-7806B40844C1}" destId="{07637968-07C6-40EE-BDAD-D29DD96BFE4E}" srcOrd="0" destOrd="0" presId="urn:microsoft.com/office/officeart/2018/2/layout/IconVerticalSolidList"/>
    <dgm:cxn modelId="{6BB84A1B-371C-4164-9C8C-248415C5528A}" type="presOf" srcId="{1E4BFFF3-6CF0-4119-A4FF-DBEDF3D04FE6}" destId="{1B223338-3C2E-40CD-AF08-B1D5EBB3B9F1}" srcOrd="0" destOrd="0" presId="urn:microsoft.com/office/officeart/2018/2/layout/IconVerticalSolidList"/>
    <dgm:cxn modelId="{EAAFA42C-D9F6-47A5-AF57-23A0ADABC3EF}" type="presOf" srcId="{68BF649F-05B4-49D6-870F-26647FAF71FC}" destId="{25FFF0D8-D90C-483B-BDD7-74D5EA4C6B2E}" srcOrd="0" destOrd="0" presId="urn:microsoft.com/office/officeart/2018/2/layout/IconVerticalSolidList"/>
    <dgm:cxn modelId="{FD83ED70-2FF6-493E-8972-E53C4BB0A1AF}" type="presOf" srcId="{423306BE-9A8E-443A-B0EA-6A1F59ACB138}" destId="{39387686-D39A-4BC9-94A3-371E7EAD243A}" srcOrd="0" destOrd="0" presId="urn:microsoft.com/office/officeart/2018/2/layout/IconVerticalSolidList"/>
    <dgm:cxn modelId="{C0B37371-0831-4D45-83D3-3F60B2F3BAE3}" srcId="{A51B11DF-80E3-4D4E-A060-D2E96DA93EBA}" destId="{423306BE-9A8E-443A-B0EA-6A1F59ACB138}" srcOrd="3" destOrd="0" parTransId="{1D814DF7-C064-46F3-8D02-0100565F55DC}" sibTransId="{CF3D0D00-CC88-40B6-8EDE-030A8AF44368}"/>
    <dgm:cxn modelId="{15443384-E747-4F70-B01E-7BA2D17ED223}" type="presOf" srcId="{A51B11DF-80E3-4D4E-A060-D2E96DA93EBA}" destId="{3AE2B115-4947-4174-96BA-671BBFCEDABE}" srcOrd="0" destOrd="0" presId="urn:microsoft.com/office/officeart/2018/2/layout/IconVerticalSolidList"/>
    <dgm:cxn modelId="{BE6798C1-0DEB-4384-84D7-FEF1A7419CB7}" srcId="{A51B11DF-80E3-4D4E-A060-D2E96DA93EBA}" destId="{946AC9AA-265D-419D-BB6A-AF215F709CA0}" srcOrd="0" destOrd="0" parTransId="{16B319CC-272C-4B4F-95E5-1DE15FCAB461}" sibTransId="{CDDAFE63-D38C-4FD7-BA68-8D29C24C8938}"/>
    <dgm:cxn modelId="{A57E39CB-BFB3-431B-BA69-577B196F3FDA}" srcId="{A51B11DF-80E3-4D4E-A060-D2E96DA93EBA}" destId="{42D4F5E4-BFB8-428A-B395-7806B40844C1}" srcOrd="1" destOrd="0" parTransId="{AA93D5FD-C08B-46AB-B64E-0C06A1904815}" sibTransId="{C58F27AE-1EA1-402B-9464-E7BB599B1F9A}"/>
    <dgm:cxn modelId="{2D181AF8-C1F7-44F7-B897-F556D859169E}" srcId="{A51B11DF-80E3-4D4E-A060-D2E96DA93EBA}" destId="{68BF649F-05B4-49D6-870F-26647FAF71FC}" srcOrd="2" destOrd="0" parTransId="{C8FB6144-249D-41FD-B82F-78657F6E3EAA}" sibTransId="{268A06C1-49FE-410A-8191-1D81E1C02DFD}"/>
    <dgm:cxn modelId="{223CBAFA-81C3-4EBE-AEE4-C6C6006132BD}" type="presOf" srcId="{946AC9AA-265D-419D-BB6A-AF215F709CA0}" destId="{9AFA0DBB-06B1-4DDB-9A8F-408E38AF25A0}" srcOrd="0" destOrd="0" presId="urn:microsoft.com/office/officeart/2018/2/layout/IconVerticalSolidList"/>
    <dgm:cxn modelId="{7126EDFF-90BD-4184-BB7A-8F19FB8E17D2}" srcId="{A51B11DF-80E3-4D4E-A060-D2E96DA93EBA}" destId="{1E4BFFF3-6CF0-4119-A4FF-DBEDF3D04FE6}" srcOrd="5" destOrd="0" parTransId="{A29E39FF-7EA1-4EB0-AA96-78C2D5B31D20}" sibTransId="{ABA34292-9DD9-4E36-BE25-99B0105DD223}"/>
    <dgm:cxn modelId="{6C74B2FD-531D-4675-B181-A311F364DBDB}" type="presParOf" srcId="{3AE2B115-4947-4174-96BA-671BBFCEDABE}" destId="{501696A6-899F-4D65-A6C9-E9B9AE9DE202}" srcOrd="0" destOrd="0" presId="urn:microsoft.com/office/officeart/2018/2/layout/IconVerticalSolidList"/>
    <dgm:cxn modelId="{4C759332-70E4-4747-8072-FCECC736549F}" type="presParOf" srcId="{501696A6-899F-4D65-A6C9-E9B9AE9DE202}" destId="{2F795EA0-218B-4CF1-9A39-49027B5DB2E9}" srcOrd="0" destOrd="0" presId="urn:microsoft.com/office/officeart/2018/2/layout/IconVerticalSolidList"/>
    <dgm:cxn modelId="{A66880CE-76D4-4513-81FF-E6AF39E2FF8B}" type="presParOf" srcId="{501696A6-899F-4D65-A6C9-E9B9AE9DE202}" destId="{19297A8B-7BDF-45A8-941B-7AEA6DF28470}" srcOrd="1" destOrd="0" presId="urn:microsoft.com/office/officeart/2018/2/layout/IconVerticalSolidList"/>
    <dgm:cxn modelId="{F943CFBC-80A6-435F-942E-385517B97715}" type="presParOf" srcId="{501696A6-899F-4D65-A6C9-E9B9AE9DE202}" destId="{B2DC6C1A-F864-4731-9511-DCD9DFF59073}" srcOrd="2" destOrd="0" presId="urn:microsoft.com/office/officeart/2018/2/layout/IconVerticalSolidList"/>
    <dgm:cxn modelId="{B9462B5C-9F76-4F74-AD29-30D15BA07D0E}" type="presParOf" srcId="{501696A6-899F-4D65-A6C9-E9B9AE9DE202}" destId="{9AFA0DBB-06B1-4DDB-9A8F-408E38AF25A0}" srcOrd="3" destOrd="0" presId="urn:microsoft.com/office/officeart/2018/2/layout/IconVerticalSolidList"/>
    <dgm:cxn modelId="{5C6CFAD0-F87B-4F75-A7B4-B3BE4FAAD2AC}" type="presParOf" srcId="{3AE2B115-4947-4174-96BA-671BBFCEDABE}" destId="{060B63B8-0CFC-48C5-A33A-1FC7AD867832}" srcOrd="1" destOrd="0" presId="urn:microsoft.com/office/officeart/2018/2/layout/IconVerticalSolidList"/>
    <dgm:cxn modelId="{FD05648D-A652-4DA8-8B22-365C0151E2D2}" type="presParOf" srcId="{3AE2B115-4947-4174-96BA-671BBFCEDABE}" destId="{F80302B4-2A48-4140-8810-3FD93B8566EC}" srcOrd="2" destOrd="0" presId="urn:microsoft.com/office/officeart/2018/2/layout/IconVerticalSolidList"/>
    <dgm:cxn modelId="{CD986F2C-2DED-40D8-9CDF-F3438AF0D69F}" type="presParOf" srcId="{F80302B4-2A48-4140-8810-3FD93B8566EC}" destId="{87D85A8B-6EC7-4D3D-868C-0439A640B9B5}" srcOrd="0" destOrd="0" presId="urn:microsoft.com/office/officeart/2018/2/layout/IconVerticalSolidList"/>
    <dgm:cxn modelId="{CB1D773E-A4A0-485B-A4AB-DBAEBB7F24AA}" type="presParOf" srcId="{F80302B4-2A48-4140-8810-3FD93B8566EC}" destId="{1B142369-F856-4841-8819-F8FCEF38E033}" srcOrd="1" destOrd="0" presId="urn:microsoft.com/office/officeart/2018/2/layout/IconVerticalSolidList"/>
    <dgm:cxn modelId="{6894AAF6-ABCD-4F3A-A435-3680EE2A5DE7}" type="presParOf" srcId="{F80302B4-2A48-4140-8810-3FD93B8566EC}" destId="{67707BA5-3C8A-4118-B342-4642DD7AC0FA}" srcOrd="2" destOrd="0" presId="urn:microsoft.com/office/officeart/2018/2/layout/IconVerticalSolidList"/>
    <dgm:cxn modelId="{F232D7EB-010D-40BC-9CEC-C26E77489F19}" type="presParOf" srcId="{F80302B4-2A48-4140-8810-3FD93B8566EC}" destId="{07637968-07C6-40EE-BDAD-D29DD96BFE4E}" srcOrd="3" destOrd="0" presId="urn:microsoft.com/office/officeart/2018/2/layout/IconVerticalSolidList"/>
    <dgm:cxn modelId="{D926E34C-47C7-4C22-8BD8-BA241B995FB9}" type="presParOf" srcId="{3AE2B115-4947-4174-96BA-671BBFCEDABE}" destId="{7AA416F1-7D3E-4FF8-8A4D-E831617F38F0}" srcOrd="3" destOrd="0" presId="urn:microsoft.com/office/officeart/2018/2/layout/IconVerticalSolidList"/>
    <dgm:cxn modelId="{E0A70756-D5DF-4187-A594-FB8D34A1A470}" type="presParOf" srcId="{3AE2B115-4947-4174-96BA-671BBFCEDABE}" destId="{A22314BC-AA96-4281-A4B5-6BF6CC639EA1}" srcOrd="4" destOrd="0" presId="urn:microsoft.com/office/officeart/2018/2/layout/IconVerticalSolidList"/>
    <dgm:cxn modelId="{6B851B83-58C9-494A-857B-4E6FD9F59D40}" type="presParOf" srcId="{A22314BC-AA96-4281-A4B5-6BF6CC639EA1}" destId="{6BAF67E6-564F-4328-9925-60D8A810583F}" srcOrd="0" destOrd="0" presId="urn:microsoft.com/office/officeart/2018/2/layout/IconVerticalSolidList"/>
    <dgm:cxn modelId="{FD4A8F90-1FF8-41AB-8769-89AF058059EE}" type="presParOf" srcId="{A22314BC-AA96-4281-A4B5-6BF6CC639EA1}" destId="{06AEEA26-5738-4F5E-9A69-33E66589519E}" srcOrd="1" destOrd="0" presId="urn:microsoft.com/office/officeart/2018/2/layout/IconVerticalSolidList"/>
    <dgm:cxn modelId="{BEC70AB4-EB8C-47E9-8542-9FEFC00D690C}" type="presParOf" srcId="{A22314BC-AA96-4281-A4B5-6BF6CC639EA1}" destId="{2ACF5267-ECC6-4344-82DE-743528CFEFCD}" srcOrd="2" destOrd="0" presId="urn:microsoft.com/office/officeart/2018/2/layout/IconVerticalSolidList"/>
    <dgm:cxn modelId="{200A9482-B420-4383-AFF5-C73195E01E62}" type="presParOf" srcId="{A22314BC-AA96-4281-A4B5-6BF6CC639EA1}" destId="{25FFF0D8-D90C-483B-BDD7-74D5EA4C6B2E}" srcOrd="3" destOrd="0" presId="urn:microsoft.com/office/officeart/2018/2/layout/IconVerticalSolidList"/>
    <dgm:cxn modelId="{0107E22A-CD0D-4FCE-B3E3-9AF09E3B39DC}" type="presParOf" srcId="{3AE2B115-4947-4174-96BA-671BBFCEDABE}" destId="{039DF86C-B89D-4FDC-9D7C-0ED641F9C9FC}" srcOrd="5" destOrd="0" presId="urn:microsoft.com/office/officeart/2018/2/layout/IconVerticalSolidList"/>
    <dgm:cxn modelId="{D129D856-2A0A-4B65-9F54-156C61027B29}" type="presParOf" srcId="{3AE2B115-4947-4174-96BA-671BBFCEDABE}" destId="{999AB269-7483-488C-90DB-EBAE26C7D73A}" srcOrd="6" destOrd="0" presId="urn:microsoft.com/office/officeart/2018/2/layout/IconVerticalSolidList"/>
    <dgm:cxn modelId="{3EA88B8A-2253-481B-9092-04552A17F706}" type="presParOf" srcId="{999AB269-7483-488C-90DB-EBAE26C7D73A}" destId="{68D37306-058A-4CF1-9DE7-C1831EF3413B}" srcOrd="0" destOrd="0" presId="urn:microsoft.com/office/officeart/2018/2/layout/IconVerticalSolidList"/>
    <dgm:cxn modelId="{92C702EC-8E10-4571-A0C1-4834A4F40E1D}" type="presParOf" srcId="{999AB269-7483-488C-90DB-EBAE26C7D73A}" destId="{5710B09F-002B-4142-8357-3E74FBDECDAA}" srcOrd="1" destOrd="0" presId="urn:microsoft.com/office/officeart/2018/2/layout/IconVerticalSolidList"/>
    <dgm:cxn modelId="{4F4871A3-6C02-46A4-9359-2F3655CDFED0}" type="presParOf" srcId="{999AB269-7483-488C-90DB-EBAE26C7D73A}" destId="{A26F4645-4704-47C3-B903-A2125FFDD755}" srcOrd="2" destOrd="0" presId="urn:microsoft.com/office/officeart/2018/2/layout/IconVerticalSolidList"/>
    <dgm:cxn modelId="{E3AA4574-1BB7-4087-B4AE-437F9A85CB96}" type="presParOf" srcId="{999AB269-7483-488C-90DB-EBAE26C7D73A}" destId="{39387686-D39A-4BC9-94A3-371E7EAD243A}" srcOrd="3" destOrd="0" presId="urn:microsoft.com/office/officeart/2018/2/layout/IconVerticalSolidList"/>
    <dgm:cxn modelId="{1BA6EC79-AA5D-436E-B6B4-0FA51D084D45}" type="presParOf" srcId="{3AE2B115-4947-4174-96BA-671BBFCEDABE}" destId="{F661418D-06C1-4CE6-B8E8-D40DA908BC5E}" srcOrd="7" destOrd="0" presId="urn:microsoft.com/office/officeart/2018/2/layout/IconVerticalSolidList"/>
    <dgm:cxn modelId="{E5624171-129D-4045-9878-055E9C6CD4BE}" type="presParOf" srcId="{3AE2B115-4947-4174-96BA-671BBFCEDABE}" destId="{94AAB8F8-A438-4CAE-BA1A-A99C25DD1373}" srcOrd="8" destOrd="0" presId="urn:microsoft.com/office/officeart/2018/2/layout/IconVerticalSolidList"/>
    <dgm:cxn modelId="{A3C21328-61BF-4772-9EEB-9CAC22405FFA}" type="presParOf" srcId="{94AAB8F8-A438-4CAE-BA1A-A99C25DD1373}" destId="{CAFE8EE4-6F44-42E9-A997-C5738103BBCD}" srcOrd="0" destOrd="0" presId="urn:microsoft.com/office/officeart/2018/2/layout/IconVerticalSolidList"/>
    <dgm:cxn modelId="{34148643-F1A5-4940-A012-1A8A3768A046}" type="presParOf" srcId="{94AAB8F8-A438-4CAE-BA1A-A99C25DD1373}" destId="{3CAC0D1E-45FE-4F12-A128-2C926F9254BD}" srcOrd="1" destOrd="0" presId="urn:microsoft.com/office/officeart/2018/2/layout/IconVerticalSolidList"/>
    <dgm:cxn modelId="{1B33548B-3355-4986-9E2B-BB020BCB9B14}" type="presParOf" srcId="{94AAB8F8-A438-4CAE-BA1A-A99C25DD1373}" destId="{2D4B560B-8940-49DA-B101-F6B52BD586EE}" srcOrd="2" destOrd="0" presId="urn:microsoft.com/office/officeart/2018/2/layout/IconVerticalSolidList"/>
    <dgm:cxn modelId="{2F48491A-644A-482E-831E-2C4B551D1DAD}" type="presParOf" srcId="{94AAB8F8-A438-4CAE-BA1A-A99C25DD1373}" destId="{1E6EA4B3-9E62-42DA-839C-3A9E4C281F34}" srcOrd="3" destOrd="0" presId="urn:microsoft.com/office/officeart/2018/2/layout/IconVerticalSolidList"/>
    <dgm:cxn modelId="{122D02A6-52FA-4834-9588-AC8ADE238906}" type="presParOf" srcId="{3AE2B115-4947-4174-96BA-671BBFCEDABE}" destId="{062C8773-37DD-4EF7-BF51-65AF7D58DCF5}" srcOrd="9" destOrd="0" presId="urn:microsoft.com/office/officeart/2018/2/layout/IconVerticalSolidList"/>
    <dgm:cxn modelId="{DF6F13F3-17BC-4CB6-A6C5-96233E5525A8}" type="presParOf" srcId="{3AE2B115-4947-4174-96BA-671BBFCEDABE}" destId="{29691886-158C-4493-B2B4-3D2E0741EFA1}" srcOrd="10" destOrd="0" presId="urn:microsoft.com/office/officeart/2018/2/layout/IconVerticalSolidList"/>
    <dgm:cxn modelId="{4AA7D9A5-C3BF-427D-A269-57B26AE2CDD0}" type="presParOf" srcId="{29691886-158C-4493-B2B4-3D2E0741EFA1}" destId="{73EAB004-D391-4DE0-A036-BD66028EC11C}" srcOrd="0" destOrd="0" presId="urn:microsoft.com/office/officeart/2018/2/layout/IconVerticalSolidList"/>
    <dgm:cxn modelId="{1DB95F03-CBC5-4407-94A0-1F9A13E3B836}" type="presParOf" srcId="{29691886-158C-4493-B2B4-3D2E0741EFA1}" destId="{BF490196-316B-4D2F-A662-64BD6C1C6B9D}" srcOrd="1" destOrd="0" presId="urn:microsoft.com/office/officeart/2018/2/layout/IconVerticalSolidList"/>
    <dgm:cxn modelId="{0D80B401-A3C9-4C0C-BFD0-450C640EBFB0}" type="presParOf" srcId="{29691886-158C-4493-B2B4-3D2E0741EFA1}" destId="{8C5919DD-BACA-4D1B-89F7-A4265B298639}" srcOrd="2" destOrd="0" presId="urn:microsoft.com/office/officeart/2018/2/layout/IconVerticalSolidList"/>
    <dgm:cxn modelId="{2C0BE914-2463-4AEB-8E3D-7496D132AEB3}" type="presParOf" srcId="{29691886-158C-4493-B2B4-3D2E0741EFA1}" destId="{1B223338-3C2E-40CD-AF08-B1D5EBB3B9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A497BE-A519-4E11-AF3C-90CBC670988C}" type="doc">
      <dgm:prSet loTypeId="urn:microsoft.com/office/officeart/2008/layout/RadialCluster" loCatId="cycle" qsTypeId="urn:microsoft.com/office/officeart/2005/8/quickstyle/simple1" qsCatId="simple" csTypeId="urn:microsoft.com/office/officeart/2005/8/colors/accent0_3" csCatId="mainScheme" phldr="1"/>
      <dgm:spPr/>
      <dgm:t>
        <a:bodyPr/>
        <a:lstStyle/>
        <a:p>
          <a:endParaRPr lang="en-US"/>
        </a:p>
      </dgm:t>
    </dgm:pt>
    <dgm:pt modelId="{75966DEE-68E0-4A53-9947-04A6CD4262CC}">
      <dgm:prSet phldrT="[Text]"/>
      <dgm:spPr/>
      <dgm:t>
        <a:bodyPr/>
        <a:lstStyle/>
        <a:p>
          <a:r>
            <a:rPr lang="en-US" dirty="0"/>
            <a:t>Automated Machine Learning</a:t>
          </a:r>
        </a:p>
      </dgm:t>
    </dgm:pt>
    <dgm:pt modelId="{AB32E849-C8F8-4B86-A41F-727462B48A1C}" type="parTrans" cxnId="{8F7ABEB7-3458-42BB-908B-FA41978F08D0}">
      <dgm:prSet/>
      <dgm:spPr/>
      <dgm:t>
        <a:bodyPr/>
        <a:lstStyle/>
        <a:p>
          <a:endParaRPr lang="en-US"/>
        </a:p>
      </dgm:t>
    </dgm:pt>
    <dgm:pt modelId="{7C8532E0-D99E-4F44-98A8-2BBB2B07FE99}" type="sibTrans" cxnId="{8F7ABEB7-3458-42BB-908B-FA41978F08D0}">
      <dgm:prSet/>
      <dgm:spPr/>
      <dgm:t>
        <a:bodyPr/>
        <a:lstStyle/>
        <a:p>
          <a:endParaRPr lang="en-US"/>
        </a:p>
      </dgm:t>
    </dgm:pt>
    <dgm:pt modelId="{AE851093-BC46-47D9-9C5A-3E482022E2F0}">
      <dgm:prSet phldrT="[Text]" custT="1"/>
      <dgm:spPr>
        <a:solidFill>
          <a:srgbClr val="0078D3">
            <a:hueOff val="0"/>
            <a:satOff val="0"/>
            <a:lumOff val="0"/>
            <a:alphaOff val="0"/>
          </a:srgbClr>
        </a:solidFill>
        <a:ln w="10795" cap="flat" cmpd="sng" algn="ctr">
          <a:solidFill>
            <a:srgbClr val="FFFFFF">
              <a:hueOff val="0"/>
              <a:satOff val="0"/>
              <a:lumOff val="0"/>
              <a:alphaOff val="0"/>
            </a:srgbClr>
          </a:solidFill>
          <a:prstDash val="solid"/>
        </a:ln>
        <a:effectLst/>
      </dgm:spPr>
      <dgm:t>
        <a:bodyPr spcFirstLastPara="0" vert="horz" wrap="square" lIns="91440" tIns="91440" rIns="91440" bIns="91440" numCol="1" spcCol="1270" anchor="ctr" anchorCtr="0"/>
        <a:lstStyle/>
        <a:p>
          <a:pPr marL="0" lvl="0" indent="0" algn="ctr" defTabSz="1600200">
            <a:lnSpc>
              <a:spcPct val="90000"/>
            </a:lnSpc>
            <a:spcBef>
              <a:spcPct val="0"/>
            </a:spcBef>
            <a:spcAft>
              <a:spcPct val="35000"/>
            </a:spcAft>
            <a:buNone/>
          </a:pPr>
          <a:r>
            <a:rPr lang="en-US" sz="1200" kern="1200" dirty="0"/>
            <a:t>Data Scientist</a:t>
          </a:r>
          <a:endParaRPr lang="en-US" sz="1200" kern="1200" dirty="0">
            <a:solidFill>
              <a:srgbClr val="FFFFFF"/>
            </a:solidFill>
            <a:latin typeface="Segoe UI"/>
            <a:ea typeface="+mn-ea"/>
            <a:cs typeface="+mn-cs"/>
          </a:endParaRPr>
        </a:p>
      </dgm:t>
    </dgm:pt>
    <dgm:pt modelId="{1378D661-EA29-4781-9CA4-BFCF59271FA1}" type="parTrans" cxnId="{CD660658-BD04-4D70-A6F8-AC3E8C19D3DF}">
      <dgm:prSet/>
      <dgm:spPr>
        <a:ln w="38100">
          <a:solidFill>
            <a:schemeClr val="tx2"/>
          </a:solidFill>
        </a:ln>
      </dgm:spPr>
      <dgm:t>
        <a:bodyPr/>
        <a:lstStyle/>
        <a:p>
          <a:endParaRPr lang="en-US"/>
        </a:p>
      </dgm:t>
    </dgm:pt>
    <dgm:pt modelId="{CD0C4307-D9B9-490F-8B76-BE692B3190B4}" type="sibTrans" cxnId="{CD660658-BD04-4D70-A6F8-AC3E8C19D3DF}">
      <dgm:prSet/>
      <dgm:spPr/>
      <dgm:t>
        <a:bodyPr/>
        <a:lstStyle/>
        <a:p>
          <a:endParaRPr lang="en-US"/>
        </a:p>
      </dgm:t>
    </dgm:pt>
    <dgm:pt modelId="{E3CE342F-D925-47B3-A6ED-52454309C72E}">
      <dgm:prSet phldrT="[Text]"/>
      <dgm:spPr/>
      <dgm:t>
        <a:bodyPr/>
        <a:lstStyle/>
        <a:p>
          <a:r>
            <a:rPr lang="en-US" dirty="0"/>
            <a:t>Data Engineer</a:t>
          </a:r>
        </a:p>
      </dgm:t>
    </dgm:pt>
    <dgm:pt modelId="{CA53D736-F51A-4692-8616-EB5B24256389}" type="parTrans" cxnId="{E6DCC7E4-8EAA-4FB3-BA41-6EC63BE3BE04}">
      <dgm:prSet/>
      <dgm:spPr>
        <a:noFill/>
        <a:ln w="38100" cap="flat" cmpd="sng" algn="ctr">
          <a:solidFill>
            <a:schemeClr val="tx2"/>
          </a:solidFill>
          <a:prstDash val="solid"/>
        </a:ln>
        <a:effectLst/>
      </dgm:spPr>
      <dgm:t>
        <a:bodyPr/>
        <a:lstStyle/>
        <a:p>
          <a:endParaRPr lang="en-US"/>
        </a:p>
      </dgm:t>
    </dgm:pt>
    <dgm:pt modelId="{26C5B0E6-328F-425D-81AF-D4BAE547F354}" type="sibTrans" cxnId="{E6DCC7E4-8EAA-4FB3-BA41-6EC63BE3BE04}">
      <dgm:prSet/>
      <dgm:spPr/>
      <dgm:t>
        <a:bodyPr/>
        <a:lstStyle/>
        <a:p>
          <a:endParaRPr lang="en-US"/>
        </a:p>
      </dgm:t>
    </dgm:pt>
    <dgm:pt modelId="{DEE074B8-EBE3-4CE6-B41A-0B5909E05F2A}">
      <dgm:prSet phldrT="[Text]"/>
      <dgm:spPr/>
      <dgm:t>
        <a:bodyPr/>
        <a:lstStyle/>
        <a:p>
          <a:r>
            <a:rPr lang="en-US" dirty="0"/>
            <a:t>Developer</a:t>
          </a:r>
        </a:p>
      </dgm:t>
    </dgm:pt>
    <dgm:pt modelId="{155F4F62-8BA3-4298-AD5E-1CCC74CE8AAB}" type="parTrans" cxnId="{D2A98D18-E8F3-46BC-9635-FFA288FFD2BA}">
      <dgm:prSet/>
      <dgm:spPr>
        <a:ln w="38100">
          <a:solidFill>
            <a:schemeClr val="tx2"/>
          </a:solidFill>
        </a:ln>
      </dgm:spPr>
      <dgm:t>
        <a:bodyPr/>
        <a:lstStyle/>
        <a:p>
          <a:endParaRPr lang="en-US"/>
        </a:p>
      </dgm:t>
    </dgm:pt>
    <dgm:pt modelId="{DBCAE7DF-2A69-4827-9EA6-9FCEAD947A83}" type="sibTrans" cxnId="{D2A98D18-E8F3-46BC-9635-FFA288FFD2BA}">
      <dgm:prSet/>
      <dgm:spPr/>
      <dgm:t>
        <a:bodyPr/>
        <a:lstStyle/>
        <a:p>
          <a:endParaRPr lang="en-US"/>
        </a:p>
      </dgm:t>
    </dgm:pt>
    <dgm:pt modelId="{886BDB69-255E-47A7-9F44-43017B90E82E}">
      <dgm:prSet phldrT="[Text]" custT="1"/>
      <dgm:spPr>
        <a:solidFill>
          <a:srgbClr val="0078D3">
            <a:hueOff val="0"/>
            <a:satOff val="0"/>
            <a:lumOff val="0"/>
            <a:alphaOff val="0"/>
          </a:srgbClr>
        </a:solidFill>
        <a:ln w="10795" cap="flat" cmpd="sng" algn="ctr">
          <a:solidFill>
            <a:srgbClr val="FFFFFF">
              <a:hueOff val="0"/>
              <a:satOff val="0"/>
              <a:lumOff val="0"/>
              <a:alphaOff val="0"/>
            </a:srgbClr>
          </a:solidFill>
          <a:prstDash val="solid"/>
        </a:ln>
        <a:effectLst/>
      </dgm:spPr>
      <dgm:t>
        <a:bodyPr spcFirstLastPara="0" vert="horz" wrap="square" lIns="91440" tIns="91440" rIns="91440" bIns="91440" numCol="1" spcCol="1270" anchor="ctr" anchorCtr="0"/>
        <a:lstStyle/>
        <a:p>
          <a:pPr marL="0" lvl="0" indent="0" algn="ctr" defTabSz="1600200">
            <a:lnSpc>
              <a:spcPct val="90000"/>
            </a:lnSpc>
            <a:spcBef>
              <a:spcPct val="0"/>
            </a:spcBef>
            <a:spcAft>
              <a:spcPct val="35000"/>
            </a:spcAft>
            <a:buNone/>
          </a:pPr>
          <a:r>
            <a:rPr lang="en-US" sz="1400" kern="1200" dirty="0">
              <a:solidFill>
                <a:srgbClr val="FFFFFF"/>
              </a:solidFill>
              <a:latin typeface="Segoe UI"/>
              <a:ea typeface="+mn-ea"/>
              <a:cs typeface="+mn-cs"/>
            </a:rPr>
            <a:t>Data Analyst</a:t>
          </a:r>
        </a:p>
      </dgm:t>
    </dgm:pt>
    <dgm:pt modelId="{63A40B51-CD5A-4A49-BBAF-D56F6F5DC18F}" type="parTrans" cxnId="{09B2FED5-D554-465C-83D7-0A8B921F0724}">
      <dgm:prSet/>
      <dgm:spPr>
        <a:ln w="38100">
          <a:solidFill>
            <a:schemeClr val="tx2"/>
          </a:solidFill>
        </a:ln>
      </dgm:spPr>
      <dgm:t>
        <a:bodyPr/>
        <a:lstStyle/>
        <a:p>
          <a:endParaRPr lang="en-US"/>
        </a:p>
      </dgm:t>
    </dgm:pt>
    <dgm:pt modelId="{F00CEE15-C7E7-40BD-B85A-9DA57752C7DB}" type="sibTrans" cxnId="{09B2FED5-D554-465C-83D7-0A8B921F0724}">
      <dgm:prSet/>
      <dgm:spPr/>
      <dgm:t>
        <a:bodyPr/>
        <a:lstStyle/>
        <a:p>
          <a:endParaRPr lang="en-US"/>
        </a:p>
      </dgm:t>
    </dgm:pt>
    <dgm:pt modelId="{4B106BF5-6CC4-4EAA-8DF5-1F37AF1C21D5}">
      <dgm:prSet phldrT="[Text]"/>
      <dgm:spPr/>
      <dgm:t>
        <a:bodyPr/>
        <a:lstStyle/>
        <a:p>
          <a:r>
            <a:rPr lang="en-US" dirty="0"/>
            <a:t>Citizen Data Scientist</a:t>
          </a:r>
        </a:p>
      </dgm:t>
    </dgm:pt>
    <dgm:pt modelId="{3DAF893B-7FEA-46B0-9CC7-3AB122890499}" type="parTrans" cxnId="{436739EA-07FB-4827-81A6-C9B05D3A1EEF}">
      <dgm:prSet/>
      <dgm:spPr>
        <a:ln w="38100">
          <a:solidFill>
            <a:schemeClr val="tx2"/>
          </a:solidFill>
        </a:ln>
      </dgm:spPr>
      <dgm:t>
        <a:bodyPr/>
        <a:lstStyle/>
        <a:p>
          <a:endParaRPr lang="en-US"/>
        </a:p>
      </dgm:t>
    </dgm:pt>
    <dgm:pt modelId="{E68EB646-C95D-4EF4-B19B-F1F27F6E8B3C}" type="sibTrans" cxnId="{436739EA-07FB-4827-81A6-C9B05D3A1EEF}">
      <dgm:prSet/>
      <dgm:spPr/>
      <dgm:t>
        <a:bodyPr/>
        <a:lstStyle/>
        <a:p>
          <a:endParaRPr lang="en-US"/>
        </a:p>
      </dgm:t>
    </dgm:pt>
    <dgm:pt modelId="{3773200B-BBEB-4433-B9CB-F60753625E0D}" type="pres">
      <dgm:prSet presAssocID="{D9A497BE-A519-4E11-AF3C-90CBC670988C}" presName="Name0" presStyleCnt="0">
        <dgm:presLayoutVars>
          <dgm:chMax val="1"/>
          <dgm:chPref val="1"/>
          <dgm:dir/>
          <dgm:animOne val="branch"/>
          <dgm:animLvl val="lvl"/>
        </dgm:presLayoutVars>
      </dgm:prSet>
      <dgm:spPr/>
    </dgm:pt>
    <dgm:pt modelId="{F90191ED-3865-43EA-9AE8-EBC68D5E20F7}" type="pres">
      <dgm:prSet presAssocID="{75966DEE-68E0-4A53-9947-04A6CD4262CC}" presName="singleCycle" presStyleCnt="0"/>
      <dgm:spPr/>
    </dgm:pt>
    <dgm:pt modelId="{2E84FF10-E862-4FDA-9FB0-CA7D42350DF5}" type="pres">
      <dgm:prSet presAssocID="{75966DEE-68E0-4A53-9947-04A6CD4262CC}" presName="singleCenter" presStyleLbl="node1" presStyleIdx="0" presStyleCnt="6">
        <dgm:presLayoutVars>
          <dgm:chMax val="7"/>
          <dgm:chPref val="7"/>
        </dgm:presLayoutVars>
      </dgm:prSet>
      <dgm:spPr>
        <a:prstGeom prst="ellipse">
          <a:avLst/>
        </a:prstGeom>
      </dgm:spPr>
    </dgm:pt>
    <dgm:pt modelId="{90F85B81-957C-42C4-8567-4B60B670C5F1}" type="pres">
      <dgm:prSet presAssocID="{1378D661-EA29-4781-9CA4-BFCF59271FA1}" presName="Name56" presStyleLbl="parChTrans1D2" presStyleIdx="0" presStyleCnt="5"/>
      <dgm:spPr/>
    </dgm:pt>
    <dgm:pt modelId="{465511E7-CC42-490F-B486-63908F239FCB}" type="pres">
      <dgm:prSet presAssocID="{AE851093-BC46-47D9-9C5A-3E482022E2F0}" presName="text0" presStyleLbl="node1" presStyleIdx="1" presStyleCnt="6">
        <dgm:presLayoutVars>
          <dgm:bulletEnabled val="1"/>
        </dgm:presLayoutVars>
      </dgm:prSet>
      <dgm:spPr>
        <a:xfrm>
          <a:off x="5683473" y="1678897"/>
          <a:ext cx="1089152" cy="1089152"/>
        </a:xfrm>
        <a:prstGeom prst="ellipse">
          <a:avLst/>
        </a:prstGeom>
      </dgm:spPr>
    </dgm:pt>
    <dgm:pt modelId="{D77F9AAC-E462-497C-A0D4-5DBFE7337417}" type="pres">
      <dgm:prSet presAssocID="{3DAF893B-7FEA-46B0-9CC7-3AB122890499}" presName="Name56" presStyleLbl="parChTrans1D2" presStyleIdx="1" presStyleCnt="5"/>
      <dgm:spPr/>
    </dgm:pt>
    <dgm:pt modelId="{9B3C67EF-26C2-40FC-9F2C-17C54B81FBB6}" type="pres">
      <dgm:prSet presAssocID="{4B106BF5-6CC4-4EAA-8DF5-1F37AF1C21D5}" presName="text0" presStyleLbl="node1" presStyleIdx="2" presStyleCnt="6">
        <dgm:presLayoutVars>
          <dgm:bulletEnabled val="1"/>
        </dgm:presLayoutVars>
      </dgm:prSet>
      <dgm:spPr>
        <a:prstGeom prst="ellipse">
          <a:avLst/>
        </a:prstGeom>
      </dgm:spPr>
    </dgm:pt>
    <dgm:pt modelId="{80B34E43-4052-470B-AC2B-52114739C2B6}" type="pres">
      <dgm:prSet presAssocID="{63A40B51-CD5A-4A49-BBAF-D56F6F5DC18F}" presName="Name56" presStyleLbl="parChTrans1D2" presStyleIdx="2" presStyleCnt="5"/>
      <dgm:spPr/>
    </dgm:pt>
    <dgm:pt modelId="{EF01DA88-30C0-4461-A5A3-A59249921398}" type="pres">
      <dgm:prSet presAssocID="{886BDB69-255E-47A7-9F44-43017B90E82E}" presName="text0" presStyleLbl="node1" presStyleIdx="3" presStyleCnt="6">
        <dgm:presLayoutVars>
          <dgm:bulletEnabled val="1"/>
        </dgm:presLayoutVars>
      </dgm:prSet>
      <dgm:spPr>
        <a:prstGeom prst="ellipse">
          <a:avLst/>
        </a:prstGeom>
      </dgm:spPr>
    </dgm:pt>
    <dgm:pt modelId="{A33D5E17-7252-41B5-BFA5-3BC2EDCB36B9}" type="pres">
      <dgm:prSet presAssocID="{CA53D736-F51A-4692-8616-EB5B24256389}" presName="Name56" presStyleLbl="parChTrans1D2" presStyleIdx="3" presStyleCnt="5"/>
      <dgm:spPr>
        <a:xfrm rot="3240000">
          <a:off x="4531362" y="3981153"/>
          <a:ext cx="597607" cy="0"/>
        </a:xfrm>
        <a:custGeom>
          <a:avLst/>
          <a:gdLst/>
          <a:ahLst/>
          <a:cxnLst/>
          <a:rect l="0" t="0" r="0" b="0"/>
          <a:pathLst>
            <a:path>
              <a:moveTo>
                <a:pt x="0" y="0"/>
              </a:moveTo>
              <a:lnTo>
                <a:pt x="597607" y="0"/>
              </a:lnTo>
            </a:path>
          </a:pathLst>
        </a:custGeom>
      </dgm:spPr>
    </dgm:pt>
    <dgm:pt modelId="{399CA342-0066-46C4-8024-1022CC3F3441}" type="pres">
      <dgm:prSet presAssocID="{E3CE342F-D925-47B3-A6ED-52454309C72E}" presName="text0" presStyleLbl="node1" presStyleIdx="4" presStyleCnt="6">
        <dgm:presLayoutVars>
          <dgm:bulletEnabled val="1"/>
        </dgm:presLayoutVars>
      </dgm:prSet>
      <dgm:spPr>
        <a:prstGeom prst="ellipse">
          <a:avLst/>
        </a:prstGeom>
      </dgm:spPr>
    </dgm:pt>
    <dgm:pt modelId="{28381721-7E2A-4AEA-9252-F3758A41353C}" type="pres">
      <dgm:prSet presAssocID="{155F4F62-8BA3-4298-AD5E-1CCC74CE8AAB}" presName="Name56" presStyleLbl="parChTrans1D2" presStyleIdx="4" presStyleCnt="5"/>
      <dgm:spPr/>
    </dgm:pt>
    <dgm:pt modelId="{5AF5F4BE-67A0-4F42-B876-AA883068AAC0}" type="pres">
      <dgm:prSet presAssocID="{DEE074B8-EBE3-4CE6-B41A-0B5909E05F2A}" presName="text0" presStyleLbl="node1" presStyleIdx="5" presStyleCnt="6">
        <dgm:presLayoutVars>
          <dgm:bulletEnabled val="1"/>
        </dgm:presLayoutVars>
      </dgm:prSet>
      <dgm:spPr>
        <a:prstGeom prst="ellipse">
          <a:avLst/>
        </a:prstGeom>
      </dgm:spPr>
    </dgm:pt>
  </dgm:ptLst>
  <dgm:cxnLst>
    <dgm:cxn modelId="{26844C11-80DF-4A95-AC70-806169DAD6F4}" type="presOf" srcId="{63A40B51-CD5A-4A49-BBAF-D56F6F5DC18F}" destId="{80B34E43-4052-470B-AC2B-52114739C2B6}" srcOrd="0" destOrd="0" presId="urn:microsoft.com/office/officeart/2008/layout/RadialCluster"/>
    <dgm:cxn modelId="{4C83F416-F17E-4E32-9DE3-16C72A177BD2}" type="presOf" srcId="{3DAF893B-7FEA-46B0-9CC7-3AB122890499}" destId="{D77F9AAC-E462-497C-A0D4-5DBFE7337417}" srcOrd="0" destOrd="0" presId="urn:microsoft.com/office/officeart/2008/layout/RadialCluster"/>
    <dgm:cxn modelId="{D2A98D18-E8F3-46BC-9635-FFA288FFD2BA}" srcId="{75966DEE-68E0-4A53-9947-04A6CD4262CC}" destId="{DEE074B8-EBE3-4CE6-B41A-0B5909E05F2A}" srcOrd="4" destOrd="0" parTransId="{155F4F62-8BA3-4298-AD5E-1CCC74CE8AAB}" sibTransId="{DBCAE7DF-2A69-4827-9EA6-9FCEAD947A83}"/>
    <dgm:cxn modelId="{ABC70C1A-3A8F-4FD8-AE48-47D3FBC4240A}" type="presOf" srcId="{886BDB69-255E-47A7-9F44-43017B90E82E}" destId="{EF01DA88-30C0-4461-A5A3-A59249921398}" srcOrd="0" destOrd="0" presId="urn:microsoft.com/office/officeart/2008/layout/RadialCluster"/>
    <dgm:cxn modelId="{5979E233-DCC7-43F4-9483-B21FE5F9261E}" type="presOf" srcId="{AE851093-BC46-47D9-9C5A-3E482022E2F0}" destId="{465511E7-CC42-490F-B486-63908F239FCB}" srcOrd="0" destOrd="0" presId="urn:microsoft.com/office/officeart/2008/layout/RadialCluster"/>
    <dgm:cxn modelId="{EB80C65C-439F-4166-BF67-92C0D60A2190}" type="presOf" srcId="{CA53D736-F51A-4692-8616-EB5B24256389}" destId="{A33D5E17-7252-41B5-BFA5-3BC2EDCB36B9}" srcOrd="0" destOrd="0" presId="urn:microsoft.com/office/officeart/2008/layout/RadialCluster"/>
    <dgm:cxn modelId="{D7CB3C53-FD46-4371-98C1-F7B95E343A8F}" type="presOf" srcId="{DEE074B8-EBE3-4CE6-B41A-0B5909E05F2A}" destId="{5AF5F4BE-67A0-4F42-B876-AA883068AAC0}" srcOrd="0" destOrd="0" presId="urn:microsoft.com/office/officeart/2008/layout/RadialCluster"/>
    <dgm:cxn modelId="{CD660658-BD04-4D70-A6F8-AC3E8C19D3DF}" srcId="{75966DEE-68E0-4A53-9947-04A6CD4262CC}" destId="{AE851093-BC46-47D9-9C5A-3E482022E2F0}" srcOrd="0" destOrd="0" parTransId="{1378D661-EA29-4781-9CA4-BFCF59271FA1}" sibTransId="{CD0C4307-D9B9-490F-8B76-BE692B3190B4}"/>
    <dgm:cxn modelId="{782CAE85-DB34-4FE8-B5B6-10685BAABDD2}" type="presOf" srcId="{4B106BF5-6CC4-4EAA-8DF5-1F37AF1C21D5}" destId="{9B3C67EF-26C2-40FC-9F2C-17C54B81FBB6}" srcOrd="0" destOrd="0" presId="urn:microsoft.com/office/officeart/2008/layout/RadialCluster"/>
    <dgm:cxn modelId="{69552898-8487-4E33-9F13-CCA30A2302E2}" type="presOf" srcId="{75966DEE-68E0-4A53-9947-04A6CD4262CC}" destId="{2E84FF10-E862-4FDA-9FB0-CA7D42350DF5}" srcOrd="0" destOrd="0" presId="urn:microsoft.com/office/officeart/2008/layout/RadialCluster"/>
    <dgm:cxn modelId="{72BB6EA1-BB1C-404A-AB07-3B26067337DC}" type="presOf" srcId="{155F4F62-8BA3-4298-AD5E-1CCC74CE8AAB}" destId="{28381721-7E2A-4AEA-9252-F3758A41353C}" srcOrd="0" destOrd="0" presId="urn:microsoft.com/office/officeart/2008/layout/RadialCluster"/>
    <dgm:cxn modelId="{8F7ABEB7-3458-42BB-908B-FA41978F08D0}" srcId="{D9A497BE-A519-4E11-AF3C-90CBC670988C}" destId="{75966DEE-68E0-4A53-9947-04A6CD4262CC}" srcOrd="0" destOrd="0" parTransId="{AB32E849-C8F8-4B86-A41F-727462B48A1C}" sibTransId="{7C8532E0-D99E-4F44-98A8-2BBB2B07FE99}"/>
    <dgm:cxn modelId="{2193E2C2-203A-47F0-93AA-CEDAE4E6321E}" type="presOf" srcId="{E3CE342F-D925-47B3-A6ED-52454309C72E}" destId="{399CA342-0066-46C4-8024-1022CC3F3441}" srcOrd="0" destOrd="0" presId="urn:microsoft.com/office/officeart/2008/layout/RadialCluster"/>
    <dgm:cxn modelId="{09B2FED5-D554-465C-83D7-0A8B921F0724}" srcId="{75966DEE-68E0-4A53-9947-04A6CD4262CC}" destId="{886BDB69-255E-47A7-9F44-43017B90E82E}" srcOrd="2" destOrd="0" parTransId="{63A40B51-CD5A-4A49-BBAF-D56F6F5DC18F}" sibTransId="{F00CEE15-C7E7-40BD-B85A-9DA57752C7DB}"/>
    <dgm:cxn modelId="{8B1CA3DF-19DE-498D-8D0A-3593C7AB673B}" type="presOf" srcId="{D9A497BE-A519-4E11-AF3C-90CBC670988C}" destId="{3773200B-BBEB-4433-B9CB-F60753625E0D}" srcOrd="0" destOrd="0" presId="urn:microsoft.com/office/officeart/2008/layout/RadialCluster"/>
    <dgm:cxn modelId="{E6DCC7E4-8EAA-4FB3-BA41-6EC63BE3BE04}" srcId="{75966DEE-68E0-4A53-9947-04A6CD4262CC}" destId="{E3CE342F-D925-47B3-A6ED-52454309C72E}" srcOrd="3" destOrd="0" parTransId="{CA53D736-F51A-4692-8616-EB5B24256389}" sibTransId="{26C5B0E6-328F-425D-81AF-D4BAE547F354}"/>
    <dgm:cxn modelId="{436739EA-07FB-4827-81A6-C9B05D3A1EEF}" srcId="{75966DEE-68E0-4A53-9947-04A6CD4262CC}" destId="{4B106BF5-6CC4-4EAA-8DF5-1F37AF1C21D5}" srcOrd="1" destOrd="0" parTransId="{3DAF893B-7FEA-46B0-9CC7-3AB122890499}" sibTransId="{E68EB646-C95D-4EF4-B19B-F1F27F6E8B3C}"/>
    <dgm:cxn modelId="{7AE44BEE-34C2-4A03-9513-A5DE4E72B69B}" type="presOf" srcId="{1378D661-EA29-4781-9CA4-BFCF59271FA1}" destId="{90F85B81-957C-42C4-8567-4B60B670C5F1}" srcOrd="0" destOrd="0" presId="urn:microsoft.com/office/officeart/2008/layout/RadialCluster"/>
    <dgm:cxn modelId="{A33ADF19-8D34-4A21-A370-6C8E7B054112}" type="presParOf" srcId="{3773200B-BBEB-4433-B9CB-F60753625E0D}" destId="{F90191ED-3865-43EA-9AE8-EBC68D5E20F7}" srcOrd="0" destOrd="0" presId="urn:microsoft.com/office/officeart/2008/layout/RadialCluster"/>
    <dgm:cxn modelId="{78D0B6EB-F746-4C1D-8C6B-F24C3DBF9576}" type="presParOf" srcId="{F90191ED-3865-43EA-9AE8-EBC68D5E20F7}" destId="{2E84FF10-E862-4FDA-9FB0-CA7D42350DF5}" srcOrd="0" destOrd="0" presId="urn:microsoft.com/office/officeart/2008/layout/RadialCluster"/>
    <dgm:cxn modelId="{7DD45164-9DA8-4913-8DE6-08D6BF023336}" type="presParOf" srcId="{F90191ED-3865-43EA-9AE8-EBC68D5E20F7}" destId="{90F85B81-957C-42C4-8567-4B60B670C5F1}" srcOrd="1" destOrd="0" presId="urn:microsoft.com/office/officeart/2008/layout/RadialCluster"/>
    <dgm:cxn modelId="{45CF93E6-5216-4BDB-A7AA-1E480C0D93CD}" type="presParOf" srcId="{F90191ED-3865-43EA-9AE8-EBC68D5E20F7}" destId="{465511E7-CC42-490F-B486-63908F239FCB}" srcOrd="2" destOrd="0" presId="urn:microsoft.com/office/officeart/2008/layout/RadialCluster"/>
    <dgm:cxn modelId="{C34A1FDE-C293-4A64-B6AC-CD2EEF5CF923}" type="presParOf" srcId="{F90191ED-3865-43EA-9AE8-EBC68D5E20F7}" destId="{D77F9AAC-E462-497C-A0D4-5DBFE7337417}" srcOrd="3" destOrd="0" presId="urn:microsoft.com/office/officeart/2008/layout/RadialCluster"/>
    <dgm:cxn modelId="{20F8D5C1-9F8A-481C-AE7A-60D6A6441B5A}" type="presParOf" srcId="{F90191ED-3865-43EA-9AE8-EBC68D5E20F7}" destId="{9B3C67EF-26C2-40FC-9F2C-17C54B81FBB6}" srcOrd="4" destOrd="0" presId="urn:microsoft.com/office/officeart/2008/layout/RadialCluster"/>
    <dgm:cxn modelId="{891FF437-FA88-437D-9463-74EC2EA5E3AD}" type="presParOf" srcId="{F90191ED-3865-43EA-9AE8-EBC68D5E20F7}" destId="{80B34E43-4052-470B-AC2B-52114739C2B6}" srcOrd="5" destOrd="0" presId="urn:microsoft.com/office/officeart/2008/layout/RadialCluster"/>
    <dgm:cxn modelId="{BA986A21-ABBA-402E-8056-8D4FAA08C697}" type="presParOf" srcId="{F90191ED-3865-43EA-9AE8-EBC68D5E20F7}" destId="{EF01DA88-30C0-4461-A5A3-A59249921398}" srcOrd="6" destOrd="0" presId="urn:microsoft.com/office/officeart/2008/layout/RadialCluster"/>
    <dgm:cxn modelId="{1746AD97-97D1-45C4-9989-C99808BCD906}" type="presParOf" srcId="{F90191ED-3865-43EA-9AE8-EBC68D5E20F7}" destId="{A33D5E17-7252-41B5-BFA5-3BC2EDCB36B9}" srcOrd="7" destOrd="0" presId="urn:microsoft.com/office/officeart/2008/layout/RadialCluster"/>
    <dgm:cxn modelId="{C26FE8C9-AF3E-4C49-912B-53629642539C}" type="presParOf" srcId="{F90191ED-3865-43EA-9AE8-EBC68D5E20F7}" destId="{399CA342-0066-46C4-8024-1022CC3F3441}" srcOrd="8" destOrd="0" presId="urn:microsoft.com/office/officeart/2008/layout/RadialCluster"/>
    <dgm:cxn modelId="{2541AA30-D12B-45C9-AE81-44C43C49AB11}" type="presParOf" srcId="{F90191ED-3865-43EA-9AE8-EBC68D5E20F7}" destId="{28381721-7E2A-4AEA-9252-F3758A41353C}" srcOrd="9" destOrd="0" presId="urn:microsoft.com/office/officeart/2008/layout/RadialCluster"/>
    <dgm:cxn modelId="{3681F16B-F748-42BF-9205-4E0410F4DC3B}" type="presParOf" srcId="{F90191ED-3865-43EA-9AE8-EBC68D5E20F7}" destId="{5AF5F4BE-67A0-4F42-B876-AA883068AAC0}" srcOrd="10"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95EA0-218B-4CF1-9A39-49027B5DB2E9}">
      <dsp:nvSpPr>
        <dsp:cNvPr id="0" name=""/>
        <dsp:cNvSpPr/>
      </dsp:nvSpPr>
      <dsp:spPr>
        <a:xfrm>
          <a:off x="0" y="1319"/>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7A8B-7BDF-45A8-941B-7AEA6DF28470}">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FA0DBB-06B1-4DDB-9A8F-408E38AF25A0}">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Class imbalance</a:t>
          </a:r>
        </a:p>
      </dsp:txBody>
      <dsp:txXfrm>
        <a:off x="937002" y="1903"/>
        <a:ext cx="5576601" cy="811257"/>
      </dsp:txXfrm>
    </dsp:sp>
    <dsp:sp modelId="{87D85A8B-6EC7-4D3D-868C-0439A640B9B5}">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42369-F856-4841-8819-F8FCEF38E033}">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7968-07C6-40EE-BDAD-D29DD96BFE4E}">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Train-Test split, CV, rolling CV</a:t>
          </a:r>
        </a:p>
      </dsp:txBody>
      <dsp:txXfrm>
        <a:off x="937002" y="1015975"/>
        <a:ext cx="5576601" cy="811257"/>
      </dsp:txXfrm>
    </dsp:sp>
    <dsp:sp modelId="{6BAF67E6-564F-4328-9925-60D8A810583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EEA26-5738-4F5E-9A69-33E66589519E}">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FFF0D8-D90C-483B-BDD7-74D5EA4C6B2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Missing value imputation</a:t>
          </a:r>
        </a:p>
      </dsp:txBody>
      <dsp:txXfrm>
        <a:off x="937002" y="2030048"/>
        <a:ext cx="5576601" cy="811257"/>
      </dsp:txXfrm>
    </dsp:sp>
    <dsp:sp modelId="{68D37306-058A-4CF1-9DE7-C1831EF3413B}">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B09F-002B-4142-8357-3E74FBDECDAA}">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387686-D39A-4BC9-94A3-371E7EAD243A}">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Detect high cardinality features</a:t>
          </a:r>
        </a:p>
      </dsp:txBody>
      <dsp:txXfrm>
        <a:off x="937002" y="3044120"/>
        <a:ext cx="5576601" cy="811257"/>
      </dsp:txXfrm>
    </dsp:sp>
    <dsp:sp modelId="{CAFE8EE4-6F44-42E9-A997-C5738103BBCD}">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C0D1E-45FE-4F12-A128-2C926F9254BD}">
      <dsp:nvSpPr>
        <dsp:cNvPr id="0" name=""/>
        <dsp:cNvSpPr/>
      </dsp:nvSpPr>
      <dsp:spPr>
        <a:xfrm>
          <a:off x="245405" y="4240725"/>
          <a:ext cx="446191" cy="446191"/>
        </a:xfrm>
        <a:prstGeom prst="rect">
          <a:avLst/>
        </a:prstGeom>
        <a:pattFill prst="plaid">
          <a:fgClr>
            <a:schemeClr val="tx1"/>
          </a:fgClr>
          <a:bgClr>
            <a:schemeClr val="bg1"/>
          </a:bgClr>
        </a:patt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6EA4B3-9E62-42DA-839C-3A9E4C281F34}">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Detect leaky features</a:t>
          </a:r>
        </a:p>
      </dsp:txBody>
      <dsp:txXfrm>
        <a:off x="937002" y="4058192"/>
        <a:ext cx="5576601" cy="811257"/>
      </dsp:txXfrm>
    </dsp:sp>
    <dsp:sp modelId="{73EAB004-D391-4DE0-A036-BD66028EC11C}">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90196-316B-4D2F-A662-64BD6C1C6B9D}">
      <dsp:nvSpPr>
        <dsp:cNvPr id="0" name=""/>
        <dsp:cNvSpPr/>
      </dsp:nvSpPr>
      <dsp:spPr>
        <a:xfrm>
          <a:off x="245405" y="5254797"/>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3338-3C2E-40CD-AF08-B1D5EBB3B9F1}">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Detect overfitting</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4FF10-E862-4FDA-9FB0-CA7D42350DF5}">
      <dsp:nvSpPr>
        <dsp:cNvPr id="0" name=""/>
        <dsp:cNvSpPr/>
      </dsp:nvSpPr>
      <dsp:spPr>
        <a:xfrm>
          <a:off x="3251199" y="2113816"/>
          <a:ext cx="1625600" cy="1625600"/>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Automated Machine Learning</a:t>
          </a:r>
        </a:p>
      </dsp:txBody>
      <dsp:txXfrm>
        <a:off x="3489263" y="2351880"/>
        <a:ext cx="1149472" cy="1149472"/>
      </dsp:txXfrm>
    </dsp:sp>
    <dsp:sp modelId="{90F85B81-957C-42C4-8567-4B60B670C5F1}">
      <dsp:nvSpPr>
        <dsp:cNvPr id="0" name=""/>
        <dsp:cNvSpPr/>
      </dsp:nvSpPr>
      <dsp:spPr>
        <a:xfrm rot="16200000">
          <a:off x="3604979" y="1654796"/>
          <a:ext cx="918040" cy="0"/>
        </a:xfrm>
        <a:custGeom>
          <a:avLst/>
          <a:gdLst/>
          <a:ahLst/>
          <a:cxnLst/>
          <a:rect l="0" t="0" r="0" b="0"/>
          <a:pathLst>
            <a:path>
              <a:moveTo>
                <a:pt x="0" y="0"/>
              </a:moveTo>
              <a:lnTo>
                <a:pt x="918040"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465511E7-CC42-490F-B486-63908F239FCB}">
      <dsp:nvSpPr>
        <dsp:cNvPr id="0" name=""/>
        <dsp:cNvSpPr/>
      </dsp:nvSpPr>
      <dsp:spPr>
        <a:xfrm>
          <a:off x="3519423" y="106623"/>
          <a:ext cx="1089152" cy="1089152"/>
        </a:xfrm>
        <a:prstGeom prst="ellipse">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1200" kern="1200" dirty="0"/>
            <a:t>Data Scientist</a:t>
          </a:r>
          <a:endParaRPr lang="en-US" sz="1200" kern="1200" dirty="0">
            <a:solidFill>
              <a:srgbClr val="FFFFFF"/>
            </a:solidFill>
            <a:latin typeface="Segoe UI"/>
            <a:ea typeface="+mn-ea"/>
            <a:cs typeface="+mn-cs"/>
          </a:endParaRPr>
        </a:p>
      </dsp:txBody>
      <dsp:txXfrm>
        <a:off x="3678926" y="266126"/>
        <a:ext cx="770146" cy="770146"/>
      </dsp:txXfrm>
    </dsp:sp>
    <dsp:sp modelId="{D77F9AAC-E462-497C-A0D4-5DBFE7337417}">
      <dsp:nvSpPr>
        <dsp:cNvPr id="0" name=""/>
        <dsp:cNvSpPr/>
      </dsp:nvSpPr>
      <dsp:spPr>
        <a:xfrm rot="20520000">
          <a:off x="4856043" y="2531469"/>
          <a:ext cx="848187" cy="0"/>
        </a:xfrm>
        <a:custGeom>
          <a:avLst/>
          <a:gdLst/>
          <a:ahLst/>
          <a:cxnLst/>
          <a:rect l="0" t="0" r="0" b="0"/>
          <a:pathLst>
            <a:path>
              <a:moveTo>
                <a:pt x="0" y="0"/>
              </a:moveTo>
              <a:lnTo>
                <a:pt x="84818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9B3C67EF-26C2-40FC-9F2C-17C54B81FBB6}">
      <dsp:nvSpPr>
        <dsp:cNvPr id="0" name=""/>
        <dsp:cNvSpPr/>
      </dsp:nvSpPr>
      <dsp:spPr>
        <a:xfrm>
          <a:off x="5683473" y="1678897"/>
          <a:ext cx="1089152" cy="1089152"/>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Citizen Data Scientist</a:t>
          </a:r>
        </a:p>
      </dsp:txBody>
      <dsp:txXfrm>
        <a:off x="5842976" y="1838400"/>
        <a:ext cx="770146" cy="770146"/>
      </dsp:txXfrm>
    </dsp:sp>
    <dsp:sp modelId="{80B34E43-4052-470B-AC2B-52114739C2B6}">
      <dsp:nvSpPr>
        <dsp:cNvPr id="0" name=""/>
        <dsp:cNvSpPr/>
      </dsp:nvSpPr>
      <dsp:spPr>
        <a:xfrm rot="3240000">
          <a:off x="4531362" y="3981153"/>
          <a:ext cx="597607" cy="0"/>
        </a:xfrm>
        <a:custGeom>
          <a:avLst/>
          <a:gdLst/>
          <a:ahLst/>
          <a:cxnLst/>
          <a:rect l="0" t="0" r="0" b="0"/>
          <a:pathLst>
            <a:path>
              <a:moveTo>
                <a:pt x="0" y="0"/>
              </a:moveTo>
              <a:lnTo>
                <a:pt x="59760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EF01DA88-30C0-4461-A5A3-A59249921398}">
      <dsp:nvSpPr>
        <dsp:cNvPr id="0" name=""/>
        <dsp:cNvSpPr/>
      </dsp:nvSpPr>
      <dsp:spPr>
        <a:xfrm>
          <a:off x="4856880" y="4222891"/>
          <a:ext cx="1089152" cy="1089152"/>
        </a:xfrm>
        <a:prstGeom prst="ellipse">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1400" kern="1200" dirty="0">
              <a:solidFill>
                <a:srgbClr val="FFFFFF"/>
              </a:solidFill>
              <a:latin typeface="Segoe UI"/>
              <a:ea typeface="+mn-ea"/>
              <a:cs typeface="+mn-cs"/>
            </a:rPr>
            <a:t>Data Analyst</a:t>
          </a:r>
        </a:p>
      </dsp:txBody>
      <dsp:txXfrm>
        <a:off x="5016383" y="4382394"/>
        <a:ext cx="770146" cy="770146"/>
      </dsp:txXfrm>
    </dsp:sp>
    <dsp:sp modelId="{A33D5E17-7252-41B5-BFA5-3BC2EDCB36B9}">
      <dsp:nvSpPr>
        <dsp:cNvPr id="0" name=""/>
        <dsp:cNvSpPr/>
      </dsp:nvSpPr>
      <dsp:spPr>
        <a:xfrm rot="7560000">
          <a:off x="2999029" y="3981153"/>
          <a:ext cx="597607" cy="0"/>
        </a:xfrm>
        <a:custGeom>
          <a:avLst/>
          <a:gdLst/>
          <a:ahLst/>
          <a:cxnLst/>
          <a:rect l="0" t="0" r="0" b="0"/>
          <a:pathLst>
            <a:path>
              <a:moveTo>
                <a:pt x="0" y="0"/>
              </a:moveTo>
              <a:lnTo>
                <a:pt x="59760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399CA342-0066-46C4-8024-1022CC3F3441}">
      <dsp:nvSpPr>
        <dsp:cNvPr id="0" name=""/>
        <dsp:cNvSpPr/>
      </dsp:nvSpPr>
      <dsp:spPr>
        <a:xfrm>
          <a:off x="2181967" y="4222891"/>
          <a:ext cx="1089152" cy="1089152"/>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Data Engineer</a:t>
          </a:r>
        </a:p>
      </dsp:txBody>
      <dsp:txXfrm>
        <a:off x="2341470" y="4382394"/>
        <a:ext cx="770146" cy="770146"/>
      </dsp:txXfrm>
    </dsp:sp>
    <dsp:sp modelId="{28381721-7E2A-4AEA-9252-F3758A41353C}">
      <dsp:nvSpPr>
        <dsp:cNvPr id="0" name=""/>
        <dsp:cNvSpPr/>
      </dsp:nvSpPr>
      <dsp:spPr>
        <a:xfrm rot="11880000">
          <a:off x="2423769" y="2531469"/>
          <a:ext cx="848187" cy="0"/>
        </a:xfrm>
        <a:custGeom>
          <a:avLst/>
          <a:gdLst/>
          <a:ahLst/>
          <a:cxnLst/>
          <a:rect l="0" t="0" r="0" b="0"/>
          <a:pathLst>
            <a:path>
              <a:moveTo>
                <a:pt x="0" y="0"/>
              </a:moveTo>
              <a:lnTo>
                <a:pt x="84818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5AF5F4BE-67A0-4F42-B876-AA883068AAC0}">
      <dsp:nvSpPr>
        <dsp:cNvPr id="0" name=""/>
        <dsp:cNvSpPr/>
      </dsp:nvSpPr>
      <dsp:spPr>
        <a:xfrm>
          <a:off x="1355373" y="1678897"/>
          <a:ext cx="1089152" cy="1089152"/>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t>Developer</a:t>
          </a:r>
        </a:p>
      </dsp:txBody>
      <dsp:txXfrm>
        <a:off x="1514876" y="1838400"/>
        <a:ext cx="770146" cy="7701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296C5-6611-4B1E-901F-5DA5E1B4AE74}" type="datetimeFigureOut">
              <a:rPr lang="en-US" smtClean="0"/>
              <a:t>8/6/2019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A8AB0-C555-45F4-8761-F7526B715936}" type="slidenum">
              <a:rPr lang="en-US" smtClean="0"/>
              <a:t>‹#›</a:t>
            </a:fld>
            <a:endParaRPr lang="en-US"/>
          </a:p>
        </p:txBody>
      </p:sp>
    </p:spTree>
    <p:extLst>
      <p:ext uri="{BB962C8B-B14F-4D97-AF65-F5344CB8AC3E}">
        <p14:creationId xmlns:p14="http://schemas.microsoft.com/office/powerpoint/2010/main" val="2417379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8507"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850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40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This is where Automated machine learning comes handy, and automates that process for us, all you have to do is bring the data, configure a few settings and constraints to the process, like limiting the time you allow it to run, for example, and then Automated machine learning will run and generate many models and rank them based on their accuracy metric, so that you can choose the best performing model. The process is transparent and customizable.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156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What differentiates the solution is the brain of the system, which is based on a research from Microsoft Research. The idea is that a model is trained based on millions of dataset characteristics like size, number and type of columns. and then recommending which algorithm and hyperparameters to use when it sees new datasets. It is a meta-model trained to predict which model to use. I like to think of it as the Netflix of machine learning models – where based on knowledge of previous datasets, the meta-model knows which models to recommend for your data. All this without actually looking at the data itself, so privacy is preserved. The point is, eventually, to help the process converge much faster than just going over all the possibilities randomly. This saves time and money.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742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8/6/2019 1:28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598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 how do you get started? Automated machine learning is for everyone who is working with data. If you are a data scientist, you will be comfortable using the Python SDK in Jupyter notebook, and you’ll be able to use Jupyter notebooks from the Azure machine learning service.</a:t>
            </a:r>
            <a:br>
              <a:rPr lang="en-US" sz="882" kern="1200" dirty="0">
                <a:solidFill>
                  <a:schemeClr val="tx1"/>
                </a:solidFill>
                <a:effectLst/>
                <a:latin typeface="Segoe UI Light" pitchFamily="34" charset="0"/>
                <a:ea typeface="+mn-ea"/>
                <a:cs typeface="+mn-cs"/>
              </a:rPr>
            </a:br>
            <a:r>
              <a:rPr lang="en-US" sz="882" kern="1200" dirty="0">
                <a:solidFill>
                  <a:schemeClr val="tx1"/>
                </a:solidFill>
                <a:effectLst/>
                <a:latin typeface="Segoe UI Light" pitchFamily="34" charset="0"/>
                <a:ea typeface="+mn-ea"/>
                <a:cs typeface="+mn-cs"/>
              </a:rPr>
              <a:t>If you are a citizen data scientist, or if you just started making your way as a data scientist, or if you prefer graphical user interface over coding, you can use the Automated machine learning web user interface in Azure machine learning service, and start a training job within just a few clicks of a button.</a:t>
            </a:r>
            <a:br>
              <a:rPr lang="en-US" sz="882" kern="1200" dirty="0">
                <a:solidFill>
                  <a:schemeClr val="tx1"/>
                </a:solidFill>
                <a:effectLst/>
                <a:latin typeface="Segoe UI Light" pitchFamily="34" charset="0"/>
                <a:ea typeface="+mn-ea"/>
                <a:cs typeface="+mn-cs"/>
              </a:rPr>
            </a:br>
            <a:r>
              <a:rPr lang="en-US" sz="882" kern="1200" dirty="0">
                <a:solidFill>
                  <a:schemeClr val="tx1"/>
                </a:solidFill>
                <a:effectLst/>
                <a:latin typeface="Segoe UI Light" pitchFamily="34" charset="0"/>
                <a:ea typeface="+mn-ea"/>
                <a:cs typeface="+mn-cs"/>
              </a:rPr>
              <a:t>If you are a data analyst, business analyst, or data engineer, you can use the integrations with Power BI, Alteryx, and SQL Server, to train and predict directly from the tools that you are already using on a daily basis.</a:t>
            </a:r>
            <a:br>
              <a:rPr lang="en-US" sz="882" kern="1200" dirty="0">
                <a:solidFill>
                  <a:schemeClr val="tx1"/>
                </a:solidFill>
                <a:effectLst/>
                <a:latin typeface="Segoe UI Light" pitchFamily="34" charset="0"/>
                <a:ea typeface="+mn-ea"/>
                <a:cs typeface="+mn-cs"/>
              </a:rPr>
            </a:br>
            <a:r>
              <a:rPr lang="en-US" sz="882" kern="1200" dirty="0">
                <a:solidFill>
                  <a:schemeClr val="tx1"/>
                </a:solidFill>
                <a:effectLst/>
                <a:latin typeface="Segoe UI Light" pitchFamily="34" charset="0"/>
                <a:ea typeface="+mn-ea"/>
                <a:cs typeface="+mn-cs"/>
              </a:rPr>
              <a:t>If you are a developer, you can use Automated machine learning in Visual Studio with the ML.NET library, or you can code directly with Python.</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8/6/2019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909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E1C69-5CBA-4B00-A943-3764A7845A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228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05A8AB0-C555-45F4-8761-F7526B715936}" type="slidenum">
              <a:rPr lang="en-US" smtClean="0"/>
              <a:t>24</a:t>
            </a:fld>
            <a:endParaRPr lang="en-US"/>
          </a:p>
        </p:txBody>
      </p:sp>
    </p:spTree>
    <p:extLst>
      <p:ext uri="{BB962C8B-B14F-4D97-AF65-F5344CB8AC3E}">
        <p14:creationId xmlns:p14="http://schemas.microsoft.com/office/powerpoint/2010/main" val="2014645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05A8AB0-C555-45F4-8761-F7526B715936}" type="slidenum">
              <a:rPr lang="en-US" smtClean="0"/>
              <a:t>25</a:t>
            </a:fld>
            <a:endParaRPr lang="en-US"/>
          </a:p>
        </p:txBody>
      </p:sp>
    </p:spTree>
    <p:extLst>
      <p:ext uri="{BB962C8B-B14F-4D97-AF65-F5344CB8AC3E}">
        <p14:creationId xmlns:p14="http://schemas.microsoft.com/office/powerpoint/2010/main" val="3829324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07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37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882" kern="1200" dirty="0">
                <a:solidFill>
                  <a:schemeClr val="tx1"/>
                </a:solidFill>
                <a:effectLst/>
                <a:latin typeface="Segoe UI Light" pitchFamily="34" charset="0"/>
                <a:ea typeface="+mn-ea"/>
                <a:cs typeface="+mn-cs"/>
              </a:rPr>
              <a:t>Azure has a lot of machine learning abilities, Azure machine learning service is a platform to facilitate the entire machine learning workflow under one roof, while keeping the solution as flexible and customizable as possible.</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Microsoft Envision 2016</a:t>
            </a:r>
            <a:endParaRPr kumimoji="0" sz="1200" b="0" i="0" u="none" strike="noStrike" kern="0" cap="none" spc="0" normalizeH="0" baseline="0" noProof="0">
              <a:ln>
                <a:noFill/>
              </a:ln>
              <a:solidFill>
                <a:srgbClr val="000000"/>
              </a:solidFill>
              <a:effectLst/>
              <a:uLnTx/>
              <a:uFillTx/>
              <a:latin typeface="Quattrocento Sans"/>
              <a:ea typeface="+mn-ea"/>
              <a:cs typeface="+mn-cs"/>
              <a:sym typeface="Quattrocento Sans"/>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Quattrocento Sans"/>
              <a:buNone/>
              <a:tabLst/>
              <a:defRPr/>
            </a:pPr>
            <a:r>
              <a:rPr kumimoji="0" lang="en-US" sz="4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kumimoji="0" sz="1200" b="0" i="0" u="none" strike="noStrike" kern="0" cap="none" spc="0" normalizeH="0" baseline="0" noProof="0">
              <a:ln>
                <a:noFill/>
              </a:ln>
              <a:solidFill>
                <a:srgbClr val="000000"/>
              </a:solidFill>
              <a:effectLst/>
              <a:uLnTx/>
              <a:uFillTx/>
              <a:latin typeface="Calibri"/>
              <a:ea typeface="+mn-ea"/>
              <a:cs typeface="Calibri"/>
              <a:sym typeface="Calibri"/>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1/10/2019 10:05 PM</a:t>
            </a:r>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fld id="{00000000-1234-1234-1234-123412341234}" type="slidenum">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t>4</a:t>
            </a:fld>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Once you have your data source and format defined. You need to consider how you want the experiment to split your train, test and validation data. Automated ML supports three types.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K-fold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Monte Carlo or repeated random sub-sampling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Manual or custom splits.</a:t>
            </a:r>
          </a:p>
          <a:p>
            <a:r>
              <a:rPr lang="en-US" sz="1200" b="1" kern="1200">
                <a:solidFill>
                  <a:schemeClr val="tx1"/>
                </a:solidFill>
                <a:effectLst/>
                <a:latin typeface="+mn-lt"/>
                <a:ea typeface="+mn-ea"/>
                <a:cs typeface="+mn-cs"/>
              </a:rPr>
              <a:t>K-Fold</a:t>
            </a:r>
          </a:p>
          <a:p>
            <a:r>
              <a:rPr lang="en-US" sz="1200" kern="1200">
                <a:solidFill>
                  <a:schemeClr val="tx1"/>
                </a:solidFill>
                <a:effectLst/>
                <a:latin typeface="+mn-lt"/>
                <a:ea typeface="+mn-ea"/>
                <a:cs typeface="+mn-cs"/>
              </a:rPr>
              <a:t>For k-fold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setting to specify the number of cross validations. The training data set will be randomly split into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folds of equal size. During each cross-validation round, one of the folds will be used for validation of the model trained on the remaining folds. This process repeats for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until each fold is used once as validation set.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Monte Carlo</a:t>
            </a:r>
          </a:p>
          <a:p>
            <a:r>
              <a:rPr lang="en-US" sz="1200" kern="1200">
                <a:solidFill>
                  <a:schemeClr val="tx1"/>
                </a:solidFill>
                <a:effectLst/>
                <a:latin typeface="+mn-lt"/>
                <a:ea typeface="+mn-ea"/>
                <a:cs typeface="+mn-cs"/>
              </a:rPr>
              <a:t>Use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to specify the percentage of the training dataset that should be used for validation, and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to specify the number of cross validations. During each cross validation round, a subset of size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will be randomly selected for validation of the model trained on the remaining data. Finally,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Custom Validation Dataset</a:t>
            </a:r>
          </a:p>
          <a:p>
            <a:r>
              <a:rPr lang="en-US" sz="1200" kern="1200">
                <a:solidFill>
                  <a:schemeClr val="tx1"/>
                </a:solidFill>
                <a:effectLst/>
                <a:latin typeface="+mn-lt"/>
                <a:ea typeface="+mn-ea"/>
                <a:cs typeface="+mn-cs"/>
              </a:rPr>
              <a:t>Use custom validation if random split is not acceptable (usually time series data or imbalanced data). You can specify your own validation dataset. The model will be evaluated against the validation dataset specified instead of random dataset. If you are using custom splits you split you would split your data based on your requirements and pass your training data into the x and y parameters and </a:t>
            </a:r>
            <a:r>
              <a:rPr lang="en-US" sz="1200" kern="1200" err="1">
                <a:solidFill>
                  <a:schemeClr val="tx1"/>
                </a:solidFill>
                <a:effectLst/>
                <a:latin typeface="+mn-lt"/>
                <a:ea typeface="+mn-ea"/>
                <a:cs typeface="+mn-cs"/>
              </a:rPr>
              <a:t>x_valid</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y_valid</a:t>
            </a:r>
            <a:r>
              <a:rPr lang="en-US" sz="1200" kern="1200">
                <a:solidFill>
                  <a:schemeClr val="tx1"/>
                </a:solidFill>
                <a:effectLst/>
                <a:latin typeface="+mn-lt"/>
                <a:ea typeface="+mn-ea"/>
                <a:cs typeface="+mn-cs"/>
              </a:rPr>
              <a:t> for validation data.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2075A-6B30-4026-85A0-C4A6468CB1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8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8/6/2019 1:28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83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8/6/2019 1:28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8/6/2019 1:28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8/6/2019 1:28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8/6/2019 1:28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94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D582-D435-40B0-AAAC-C6E8B10344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1F345-76CB-4290-81DF-C157FFCC1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86AE0-7589-4FED-B713-A1B2B2506282}"/>
              </a:ext>
            </a:extLst>
          </p:cNvPr>
          <p:cNvSpPr>
            <a:spLocks noGrp="1"/>
          </p:cNvSpPr>
          <p:nvPr>
            <p:ph type="dt" sz="half" idx="10"/>
          </p:nvPr>
        </p:nvSpPr>
        <p:spPr/>
        <p:txBody>
          <a:bodyPr/>
          <a:lstStyle/>
          <a:p>
            <a:fld id="{57CBC189-D998-4C47-8DDA-AA904C8A30B8}" type="datetimeFigureOut">
              <a:rPr lang="en-US" smtClean="0"/>
              <a:t>8/6/2019</a:t>
            </a:fld>
            <a:endParaRPr lang="en-US"/>
          </a:p>
        </p:txBody>
      </p:sp>
      <p:sp>
        <p:nvSpPr>
          <p:cNvPr id="5" name="Footer Placeholder 4">
            <a:extLst>
              <a:ext uri="{FF2B5EF4-FFF2-40B4-BE49-F238E27FC236}">
                <a16:creationId xmlns:a16="http://schemas.microsoft.com/office/drawing/2014/main" id="{FD9B6FBE-0247-4B3A-8DF7-AEEEBCE09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027E3-88B7-456A-B7DC-E41A96CF795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97314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2B18-9B11-4857-B9A8-8E6C09F90A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60DCD0-614D-4C9F-8E6D-2B1003227B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36717-4BB6-4678-BF94-CBBC7351B810}"/>
              </a:ext>
            </a:extLst>
          </p:cNvPr>
          <p:cNvSpPr>
            <a:spLocks noGrp="1"/>
          </p:cNvSpPr>
          <p:nvPr>
            <p:ph type="dt" sz="half" idx="10"/>
          </p:nvPr>
        </p:nvSpPr>
        <p:spPr/>
        <p:txBody>
          <a:bodyPr/>
          <a:lstStyle/>
          <a:p>
            <a:fld id="{57CBC189-D998-4C47-8DDA-AA904C8A30B8}" type="datetimeFigureOut">
              <a:rPr lang="en-US" smtClean="0"/>
              <a:t>8/6/2019</a:t>
            </a:fld>
            <a:endParaRPr lang="en-US"/>
          </a:p>
        </p:txBody>
      </p:sp>
      <p:sp>
        <p:nvSpPr>
          <p:cNvPr id="5" name="Footer Placeholder 4">
            <a:extLst>
              <a:ext uri="{FF2B5EF4-FFF2-40B4-BE49-F238E27FC236}">
                <a16:creationId xmlns:a16="http://schemas.microsoft.com/office/drawing/2014/main" id="{6D38A11D-1AB7-4223-8403-23FBE6B902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0866E-7F6B-406E-99DF-15F11D2166A9}"/>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535585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95EEF2-7C8C-4860-9A06-275453667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41298D-0B46-47C0-A347-C392C0D918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E728E-A86D-4064-80B2-6D9336C8FA55}"/>
              </a:ext>
            </a:extLst>
          </p:cNvPr>
          <p:cNvSpPr>
            <a:spLocks noGrp="1"/>
          </p:cNvSpPr>
          <p:nvPr>
            <p:ph type="dt" sz="half" idx="10"/>
          </p:nvPr>
        </p:nvSpPr>
        <p:spPr/>
        <p:txBody>
          <a:bodyPr/>
          <a:lstStyle/>
          <a:p>
            <a:fld id="{57CBC189-D998-4C47-8DDA-AA904C8A30B8}" type="datetimeFigureOut">
              <a:rPr lang="en-US" smtClean="0"/>
              <a:t>8/6/2019</a:t>
            </a:fld>
            <a:endParaRPr lang="en-US"/>
          </a:p>
        </p:txBody>
      </p:sp>
      <p:sp>
        <p:nvSpPr>
          <p:cNvPr id="5" name="Footer Placeholder 4">
            <a:extLst>
              <a:ext uri="{FF2B5EF4-FFF2-40B4-BE49-F238E27FC236}">
                <a16:creationId xmlns:a16="http://schemas.microsoft.com/office/drawing/2014/main" id="{7335DBD3-8656-4161-AFF6-8C624DBE0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2173B-00EC-4A4F-86DE-1FFEABF1E58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941541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6096000" y="0"/>
            <a:ext cx="609600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6098726"/>
      </p:ext>
    </p:extLst>
  </p:cSld>
  <p:clrMapOvr>
    <a:masterClrMapping/>
  </p:clrMapOvr>
  <p:transition>
    <p:fade/>
  </p:transition>
  <p:extLst>
    <p:ext uri="{DCECCB84-F9BA-43D5-87BE-67443E8EF086}">
      <p15:sldGuideLst xmlns:p15="http://schemas.microsoft.com/office/powerpoint/2012/main">
        <p15:guide id="1" pos="33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200054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359279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812531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36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93568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72198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90392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361854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p:txBody>
          <a:bodyPr/>
          <a:lstStyle/>
          <a:p>
            <a:fld id="{57CBC189-D998-4C47-8DDA-AA904C8A30B8}" type="datetimeFigureOut">
              <a:rPr lang="en-US" smtClean="0"/>
              <a:t>8/6/2019</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64786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04586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850060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16953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50897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55526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718510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47318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23697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1756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343729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p:txBody>
          <a:bodyPr/>
          <a:lstStyle/>
          <a:p>
            <a:fld id="{57CBC189-D998-4C47-8DDA-AA904C8A30B8}" type="datetimeFigureOut">
              <a:rPr lang="en-US" smtClean="0"/>
              <a:t>8/6/2019</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677181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4541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770821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22465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032538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604749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080896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7606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38573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671784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888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5900-C794-4DEF-9D87-6B70ABE77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1F73D-98B5-4B60-99E8-715778910E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2F5E1-BDD4-47DC-85A6-04E28E7109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3267B0-9B77-435F-A49F-E86D875209A1}"/>
              </a:ext>
            </a:extLst>
          </p:cNvPr>
          <p:cNvSpPr>
            <a:spLocks noGrp="1"/>
          </p:cNvSpPr>
          <p:nvPr>
            <p:ph type="dt" sz="half" idx="10"/>
          </p:nvPr>
        </p:nvSpPr>
        <p:spPr/>
        <p:txBody>
          <a:bodyPr/>
          <a:lstStyle/>
          <a:p>
            <a:fld id="{57CBC189-D998-4C47-8DDA-AA904C8A30B8}" type="datetimeFigureOut">
              <a:rPr lang="en-US" smtClean="0"/>
              <a:t>8/6/2019</a:t>
            </a:fld>
            <a:endParaRPr lang="en-US"/>
          </a:p>
        </p:txBody>
      </p:sp>
      <p:sp>
        <p:nvSpPr>
          <p:cNvPr id="6" name="Footer Placeholder 5">
            <a:extLst>
              <a:ext uri="{FF2B5EF4-FFF2-40B4-BE49-F238E27FC236}">
                <a16:creationId xmlns:a16="http://schemas.microsoft.com/office/drawing/2014/main" id="{689EFD22-6B34-4D98-B486-8A6CA795D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0FBE2-4A44-4523-81DF-788C508220A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847615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D55180-0909-42ED-8167-63BEEE35931B}"/>
              </a:ext>
            </a:extLst>
          </p:cNvPr>
          <p:cNvSpPr>
            <a:spLocks noGrp="1"/>
          </p:cNvSpPr>
          <p:nvPr>
            <p:ph type="dt" sz="half" idx="10"/>
          </p:nvPr>
        </p:nvSpPr>
        <p:spPr/>
        <p:txBody>
          <a:bodyPr/>
          <a:lstStyle/>
          <a:p>
            <a:fld id="{7667E43D-6B91-4DD4-9FDE-1AECA6C41536}" type="datetimeFigureOut">
              <a:rPr lang="en-US" smtClean="0"/>
              <a:t>8/6/2019</a:t>
            </a:fld>
            <a:endParaRPr lang="en-US"/>
          </a:p>
        </p:txBody>
      </p:sp>
      <p:sp>
        <p:nvSpPr>
          <p:cNvPr id="3" name="Footer Placeholder 2">
            <a:extLst>
              <a:ext uri="{FF2B5EF4-FFF2-40B4-BE49-F238E27FC236}">
                <a16:creationId xmlns:a16="http://schemas.microsoft.com/office/drawing/2014/main" id="{F975014B-6D49-43F4-B803-0FB7F638C3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D5F936-DC54-48EA-89FA-472A0BC4B249}"/>
              </a:ext>
            </a:extLst>
          </p:cNvPr>
          <p:cNvSpPr>
            <a:spLocks noGrp="1"/>
          </p:cNvSpPr>
          <p:nvPr>
            <p:ph type="sldNum" sz="quarter" idx="12"/>
          </p:nvPr>
        </p:nvSpPr>
        <p:spPr/>
        <p:txBody>
          <a:bodyPr/>
          <a:lstStyle/>
          <a:p>
            <a:fld id="{C749E6A1-72B9-4780-B7E1-E265CE43DDC7}" type="slidenum">
              <a:rPr lang="en-US" smtClean="0"/>
              <a:t>‹#›</a:t>
            </a:fld>
            <a:endParaRPr lang="en-US"/>
          </a:p>
        </p:txBody>
      </p:sp>
    </p:spTree>
    <p:extLst>
      <p:ext uri="{BB962C8B-B14F-4D97-AF65-F5344CB8AC3E}">
        <p14:creationId xmlns:p14="http://schemas.microsoft.com/office/powerpoint/2010/main" val="35320571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9343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73748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389997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8639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749983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802017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6681517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76678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4363810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8A29-6CD7-4943-9BDB-6305AF1B13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E5E34-31B7-4849-A4E5-79DA9912FB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516BBFC-20BC-42FB-9E9B-DF43BB1C9F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6432C2-6AFB-43BA-AFA9-0BF16CB049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38CE5-A6EF-4EEB-95F5-F23D3BE4AD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B39824-E6D2-46D5-8A82-D9130D6E768C}"/>
              </a:ext>
            </a:extLst>
          </p:cNvPr>
          <p:cNvSpPr>
            <a:spLocks noGrp="1"/>
          </p:cNvSpPr>
          <p:nvPr>
            <p:ph type="dt" sz="half" idx="10"/>
          </p:nvPr>
        </p:nvSpPr>
        <p:spPr/>
        <p:txBody>
          <a:bodyPr/>
          <a:lstStyle/>
          <a:p>
            <a:fld id="{57CBC189-D998-4C47-8DDA-AA904C8A30B8}" type="datetimeFigureOut">
              <a:rPr lang="en-US" smtClean="0"/>
              <a:t>8/6/2019</a:t>
            </a:fld>
            <a:endParaRPr lang="en-US"/>
          </a:p>
        </p:txBody>
      </p:sp>
      <p:sp>
        <p:nvSpPr>
          <p:cNvPr id="8" name="Footer Placeholder 7">
            <a:extLst>
              <a:ext uri="{FF2B5EF4-FFF2-40B4-BE49-F238E27FC236}">
                <a16:creationId xmlns:a16="http://schemas.microsoft.com/office/drawing/2014/main" id="{1080B002-8C5D-4395-B9E8-C7810249A8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CAE577-27B3-4E1F-9412-9A6EB120330F}"/>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049581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2611347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74497059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7418118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7779705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068040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59004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5734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2603368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1932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578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1EC5-3FF0-4681-B1FD-C713762B3B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DD564-C0F4-4708-BF8F-4DEC59594C78}"/>
              </a:ext>
            </a:extLst>
          </p:cNvPr>
          <p:cNvSpPr>
            <a:spLocks noGrp="1"/>
          </p:cNvSpPr>
          <p:nvPr>
            <p:ph type="dt" sz="half" idx="10"/>
          </p:nvPr>
        </p:nvSpPr>
        <p:spPr/>
        <p:txBody>
          <a:bodyPr/>
          <a:lstStyle/>
          <a:p>
            <a:fld id="{57CBC189-D998-4C47-8DDA-AA904C8A30B8}" type="datetimeFigureOut">
              <a:rPr lang="en-US" smtClean="0"/>
              <a:t>8/6/2019</a:t>
            </a:fld>
            <a:endParaRPr lang="en-US"/>
          </a:p>
        </p:txBody>
      </p:sp>
      <p:sp>
        <p:nvSpPr>
          <p:cNvPr id="4" name="Footer Placeholder 3">
            <a:extLst>
              <a:ext uri="{FF2B5EF4-FFF2-40B4-BE49-F238E27FC236}">
                <a16:creationId xmlns:a16="http://schemas.microsoft.com/office/drawing/2014/main" id="{BAA5AF62-4779-433D-ACC5-AD1200629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3940C-D095-4D76-8283-60EE5B51C1A0}"/>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993116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396287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2"/>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4"/>
            <a:ext cx="5602653" cy="554061"/>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15248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7799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43FA2-76CA-417C-8B5F-31392C7AFB38}"/>
              </a:ext>
            </a:extLst>
          </p:cNvPr>
          <p:cNvSpPr>
            <a:spLocks noGrp="1"/>
          </p:cNvSpPr>
          <p:nvPr>
            <p:ph type="dt" sz="half" idx="10"/>
          </p:nvPr>
        </p:nvSpPr>
        <p:spPr/>
        <p:txBody>
          <a:bodyPr/>
          <a:lstStyle/>
          <a:p>
            <a:fld id="{57CBC189-D998-4C47-8DDA-AA904C8A30B8}" type="datetimeFigureOut">
              <a:rPr lang="en-US" smtClean="0"/>
              <a:t>8/6/2019</a:t>
            </a:fld>
            <a:endParaRPr lang="en-US"/>
          </a:p>
        </p:txBody>
      </p:sp>
      <p:sp>
        <p:nvSpPr>
          <p:cNvPr id="3" name="Footer Placeholder 2">
            <a:extLst>
              <a:ext uri="{FF2B5EF4-FFF2-40B4-BE49-F238E27FC236}">
                <a16:creationId xmlns:a16="http://schemas.microsoft.com/office/drawing/2014/main" id="{5FBE0E26-4D03-4D64-9D08-740BB56DED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B52D0B-8E63-42DE-97D1-2E20672283A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59736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EAC1-34B5-466E-963C-6BBEDF551C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46E042-EAAE-47E4-B63E-DAF8313717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206058-8384-49E1-ADD5-33867585C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67012E-E1F9-49BF-8E0B-F43E53DB6B68}"/>
              </a:ext>
            </a:extLst>
          </p:cNvPr>
          <p:cNvSpPr>
            <a:spLocks noGrp="1"/>
          </p:cNvSpPr>
          <p:nvPr>
            <p:ph type="dt" sz="half" idx="10"/>
          </p:nvPr>
        </p:nvSpPr>
        <p:spPr/>
        <p:txBody>
          <a:bodyPr/>
          <a:lstStyle/>
          <a:p>
            <a:fld id="{57CBC189-D998-4C47-8DDA-AA904C8A30B8}" type="datetimeFigureOut">
              <a:rPr lang="en-US" smtClean="0"/>
              <a:t>8/6/2019</a:t>
            </a:fld>
            <a:endParaRPr lang="en-US"/>
          </a:p>
        </p:txBody>
      </p:sp>
      <p:sp>
        <p:nvSpPr>
          <p:cNvPr id="6" name="Footer Placeholder 5">
            <a:extLst>
              <a:ext uri="{FF2B5EF4-FFF2-40B4-BE49-F238E27FC236}">
                <a16:creationId xmlns:a16="http://schemas.microsoft.com/office/drawing/2014/main" id="{39A58102-D7DF-4FA6-A84A-091B9BF93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A361E-ECB5-4A34-8058-0720BADD9BEA}"/>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892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790F-D34C-437F-82B7-0499D2727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333DA-8B1D-49DF-997F-D8C96DA2A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F0B304-03A7-47C4-BADB-B8EAA4E61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E446C2-4A5B-4DE7-83D7-EDFF6AA1A218}"/>
              </a:ext>
            </a:extLst>
          </p:cNvPr>
          <p:cNvSpPr>
            <a:spLocks noGrp="1"/>
          </p:cNvSpPr>
          <p:nvPr>
            <p:ph type="dt" sz="half" idx="10"/>
          </p:nvPr>
        </p:nvSpPr>
        <p:spPr/>
        <p:txBody>
          <a:bodyPr/>
          <a:lstStyle/>
          <a:p>
            <a:fld id="{57CBC189-D998-4C47-8DDA-AA904C8A30B8}" type="datetimeFigureOut">
              <a:rPr lang="en-US" smtClean="0"/>
              <a:t>8/6/2019</a:t>
            </a:fld>
            <a:endParaRPr lang="en-US"/>
          </a:p>
        </p:txBody>
      </p:sp>
      <p:sp>
        <p:nvSpPr>
          <p:cNvPr id="6" name="Footer Placeholder 5">
            <a:extLst>
              <a:ext uri="{FF2B5EF4-FFF2-40B4-BE49-F238E27FC236}">
                <a16:creationId xmlns:a16="http://schemas.microsoft.com/office/drawing/2014/main" id="{291FEBB4-FED6-4BF3-9C78-4748C84F0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7B68F-A7B0-409A-B86B-ECFFF08C6F2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08259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image" Target="../media/image5.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19.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8.emf"/><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D4AF6-BFDE-4248-88B7-B8A32F4C5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E4D77-5171-4504-BE81-CCE580A3AD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5EB68-DAE3-424B-B9EE-509845A485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BC189-D998-4C47-8DDA-AA904C8A30B8}" type="datetimeFigureOut">
              <a:rPr lang="en-US" smtClean="0"/>
              <a:t>8/6/2019</a:t>
            </a:fld>
            <a:endParaRPr lang="en-US"/>
          </a:p>
        </p:txBody>
      </p:sp>
      <p:sp>
        <p:nvSpPr>
          <p:cNvPr id="5" name="Footer Placeholder 4">
            <a:extLst>
              <a:ext uri="{FF2B5EF4-FFF2-40B4-BE49-F238E27FC236}">
                <a16:creationId xmlns:a16="http://schemas.microsoft.com/office/drawing/2014/main" id="{38522189-404E-4509-BFC8-853592BA9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434A7-F0C0-4170-8B6A-870EC0F8F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9107B-5CD9-45C5-865F-6828FE75E41C}" type="slidenum">
              <a:rPr lang="en-US" smtClean="0"/>
              <a:t>‹#›</a:t>
            </a:fld>
            <a:endParaRPr lang="en-US"/>
          </a:p>
        </p:txBody>
      </p:sp>
    </p:spTree>
    <p:extLst>
      <p:ext uri="{BB962C8B-B14F-4D97-AF65-F5344CB8AC3E}">
        <p14:creationId xmlns:p14="http://schemas.microsoft.com/office/powerpoint/2010/main" val="199057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70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8935074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5445058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1.xml"/><Relationship Id="rId5" Type="http://schemas.openxmlformats.org/officeDocument/2006/relationships/hyperlink" Target="https://nam06.safelinks.protection.outlook.com/?url=https%3A%2F%2Fglobal.ainights.com&amp;data=02%7C01%7Cnilesha%40microsoft.com%7Ce68161c478234363ca9908d69f49d1e1%7C72f988bf86f141af91ab2d7cd011db47%7C1%7C0%7C636871536766777072&amp;sdata=%2B6B%2BXbT1SwnJjI5jpdfnYjB2HuzlwzI8TYPlUeVsFbM%3D&amp;reserved=0" TargetMode="Externa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11.xml"/><Relationship Id="rId7" Type="http://schemas.openxmlformats.org/officeDocument/2006/relationships/image" Target="../media/image48.svg"/><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image" Target="../media/image47.png"/><Relationship Id="rId11" Type="http://schemas.openxmlformats.org/officeDocument/2006/relationships/image" Target="../media/image52.svg"/><Relationship Id="rId5" Type="http://schemas.microsoft.com/office/2007/relationships/hdphoto" Target="../media/hdphoto1.wdp"/><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9.xml"/><Relationship Id="rId1" Type="http://schemas.openxmlformats.org/officeDocument/2006/relationships/tags" Target="../tags/tag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7.png"/><Relationship Id="rId2" Type="http://schemas.openxmlformats.org/officeDocument/2006/relationships/notesSlide" Target="../notesSlides/notesSlide13.xml"/><Relationship Id="rId16" Type="http://schemas.openxmlformats.org/officeDocument/2006/relationships/image" Target="../media/image71.png"/><Relationship Id="rId1" Type="http://schemas.openxmlformats.org/officeDocument/2006/relationships/slideLayout" Target="../slideLayouts/slideLayout26.xml"/><Relationship Id="rId6" Type="http://schemas.openxmlformats.org/officeDocument/2006/relationships/diagramColors" Target="../diagrams/colors2.xml"/><Relationship Id="rId11" Type="http://schemas.openxmlformats.org/officeDocument/2006/relationships/image" Target="../media/image66.png"/><Relationship Id="rId5" Type="http://schemas.openxmlformats.org/officeDocument/2006/relationships/diagramQuickStyle" Target="../diagrams/quickStyle2.xml"/><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diagramLayout" Target="../diagrams/layout2.xml"/><Relationship Id="rId9" Type="http://schemas.openxmlformats.org/officeDocument/2006/relationships/image" Target="../media/image64.png"/><Relationship Id="rId14"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image" Target="../media/image75.png"/><Relationship Id="rId11" Type="http://schemas.openxmlformats.org/officeDocument/2006/relationships/image" Target="../media/image80.jpe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3.png"/><Relationship Id="rId9" Type="http://schemas.openxmlformats.org/officeDocument/2006/relationships/image" Target="../media/image7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 Id="rId4" Type="http://schemas.openxmlformats.org/officeDocument/2006/relationships/hyperlink" Target="https://azure.microsoft.com/en-us/blog/simplifying-ai-with-automated-ml-no-code-web-interfac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hyperlink" Target="https://automlpmdemows6960037818.blob.core.windows.net/scripts/score_carprice.py" TargetMode="External"/><Relationship Id="rId3" Type="http://schemas.openxmlformats.org/officeDocument/2006/relationships/hyperlink" Target="https://docs.microsoft.com/en-us/azure/machine-learning/service/how-to-create-portal-experiments" TargetMode="External"/><Relationship Id="rId7" Type="http://schemas.openxmlformats.org/officeDocument/2006/relationships/hyperlink" Target="https://automlpmdemows6960037818.blob.core.windows.net/sample-data/Automobile%20price%20data.csv" TargetMode="External"/><Relationship Id="rId12"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9.png"/><Relationship Id="rId11" Type="http://schemas.openxmlformats.org/officeDocument/2006/relationships/image" Target="../media/image90.png"/><Relationship Id="rId5" Type="http://schemas.openxmlformats.org/officeDocument/2006/relationships/image" Target="../media/image88.png"/><Relationship Id="rId10" Type="http://schemas.openxmlformats.org/officeDocument/2006/relationships/hyperlink" Target="https://docs.microsoft.com/en-us/power-bi/service-machine-learning-integration" TargetMode="External"/><Relationship Id="rId4" Type="http://schemas.openxmlformats.org/officeDocument/2006/relationships/image" Target="../media/image87.png"/><Relationship Id="rId9" Type="http://schemas.openxmlformats.org/officeDocument/2006/relationships/hyperlink" Target="https://automlpmdemows6960037818.blob.core.windows.net/scripts/condaEnv.yml"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ms.portal.azure.com/#home" TargetMode="External"/><Relationship Id="rId7"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8" Type="http://schemas.openxmlformats.org/officeDocument/2006/relationships/hyperlink" Target="https://aka.ms/automatedmlsamples" TargetMode="External"/><Relationship Id="rId3" Type="http://schemas.openxmlformats.org/officeDocument/2006/relationships/notesSlide" Target="../notesSlides/notesSlide17.xml"/><Relationship Id="rId7" Type="http://schemas.openxmlformats.org/officeDocument/2006/relationships/hyperlink" Target="https://aka.ms/automatedmldocs" TargetMode="External"/><Relationship Id="rId2" Type="http://schemas.openxmlformats.org/officeDocument/2006/relationships/slideLayout" Target="../slideLayouts/slideLayout58.xml"/><Relationship Id="rId1" Type="http://schemas.openxmlformats.org/officeDocument/2006/relationships/tags" Target="../tags/tag8.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hyperlink" Target="mailto:AskAutomatedML@microsoft.com?subject=Automated%20ML%20Feedback" TargetMode="External"/><Relationship Id="rId4" Type="http://schemas.openxmlformats.org/officeDocument/2006/relationships/hyperlink" Target="http://aka.ms/amlfree" TargetMode="External"/><Relationship Id="rId9" Type="http://schemas.openxmlformats.org/officeDocument/2006/relationships/hyperlink" Target="https://aka.ms/Automated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xr5Z-QZ4V4s" TargetMode="External"/><Relationship Id="rId1" Type="http://schemas.openxmlformats.org/officeDocument/2006/relationships/slideLayout" Target="../slideLayouts/slideLayout6.xml"/><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9.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4.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bwMode="auto">
          <a:xfrm>
            <a:off x="270129" y="4711522"/>
            <a:ext cx="6270274" cy="660341"/>
          </a:xfrm>
          <a:prstGeom prst="rect">
            <a:avLst/>
          </a:prstGeom>
        </p:spPr>
        <p:txBody>
          <a:bodyPr vert="horz" wrap="square" lIns="164569" tIns="109712" rIns="164569" bIns="109712" rtlCol="0" anchor="t">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1307">
                      <a:srgbClr val="353535"/>
                    </a:gs>
                    <a:gs pos="30000">
                      <a:srgbClr val="353535"/>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1600"/>
              <a:t>AI Platform Team</a:t>
            </a:r>
          </a:p>
          <a:p>
            <a:pPr defTabSz="914367">
              <a:defRPr/>
            </a:pPr>
            <a:r>
              <a:rPr lang="en-US" sz="1600">
                <a:solidFill>
                  <a:schemeClr val="tx1"/>
                </a:solidFill>
                <a:latin typeface="Segoe UI Semilight"/>
              </a:rPr>
              <a:t>#</a:t>
            </a:r>
            <a:r>
              <a:rPr lang="en-US" sz="1600" err="1">
                <a:solidFill>
                  <a:schemeClr val="tx1"/>
                </a:solidFill>
                <a:latin typeface="Segoe UI Semilight"/>
              </a:rPr>
              <a:t>AIGlobalNight</a:t>
            </a:r>
            <a:endParaRPr lang="en-US" sz="1568">
              <a:solidFill>
                <a:schemeClr val="tx1"/>
              </a:solidFill>
              <a:latin typeface="Segoe UI Semilight"/>
            </a:endParaRPr>
          </a:p>
        </p:txBody>
      </p:sp>
      <p:sp>
        <p:nvSpPr>
          <p:cNvPr id="2" name="Title 1">
            <a:extLst>
              <a:ext uri="{FF2B5EF4-FFF2-40B4-BE49-F238E27FC236}">
                <a16:creationId xmlns:a16="http://schemas.microsoft.com/office/drawing/2014/main" id="{D73084B9-E37E-4841-ADE3-D1614D06A84A}"/>
              </a:ext>
            </a:extLst>
          </p:cNvPr>
          <p:cNvSpPr>
            <a:spLocks noGrp="1"/>
          </p:cNvSpPr>
          <p:nvPr>
            <p:ph type="title"/>
          </p:nvPr>
        </p:nvSpPr>
        <p:spPr>
          <a:xfrm>
            <a:off x="270129" y="2146478"/>
            <a:ext cx="8132296" cy="2332216"/>
          </a:xfrm>
        </p:spPr>
        <p:txBody>
          <a:bodyPr/>
          <a:lstStyle/>
          <a:p>
            <a:r>
              <a:rPr lang="en-US" sz="3600"/>
              <a:t>Democratizing &amp; Accelerating AI Through Automated Machine Learning </a:t>
            </a:r>
          </a:p>
        </p:txBody>
      </p:sp>
      <p:pic>
        <p:nvPicPr>
          <p:cNvPr id="5" name="Picture 4" descr="A picture containing indoor, floor&#10;&#10;Description automatically generated">
            <a:extLst>
              <a:ext uri="{FF2B5EF4-FFF2-40B4-BE49-F238E27FC236}">
                <a16:creationId xmlns:a16="http://schemas.microsoft.com/office/drawing/2014/main" id="{EC99A06C-EDC3-4798-8CFB-00A0A9CEC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866" y="3518978"/>
            <a:ext cx="2252763" cy="1357215"/>
          </a:xfrm>
          <a:prstGeom prst="rect">
            <a:avLst/>
          </a:prstGeom>
        </p:spPr>
      </p:pic>
      <p:sp>
        <p:nvSpPr>
          <p:cNvPr id="6" name="Rectangle 5">
            <a:extLst>
              <a:ext uri="{FF2B5EF4-FFF2-40B4-BE49-F238E27FC236}">
                <a16:creationId xmlns:a16="http://schemas.microsoft.com/office/drawing/2014/main" id="{BE896D4E-AFDE-4F9E-A632-C80D395E6C29}"/>
              </a:ext>
            </a:extLst>
          </p:cNvPr>
          <p:cNvSpPr/>
          <p:nvPr/>
        </p:nvSpPr>
        <p:spPr>
          <a:xfrm>
            <a:off x="3394755" y="4928682"/>
            <a:ext cx="1814984" cy="369332"/>
          </a:xfrm>
          <a:prstGeom prst="rect">
            <a:avLst/>
          </a:prstGeom>
        </p:spPr>
        <p:txBody>
          <a:bodyPr wrap="none">
            <a:spAutoFit/>
          </a:bodyPr>
          <a:lstStyle/>
          <a:p>
            <a:pPr lvl="0">
              <a:defRPr/>
            </a:pPr>
            <a:r>
              <a:rPr lang="en-US" spc="-98">
                <a:ln w="3175">
                  <a:noFill/>
                </a:ln>
                <a:latin typeface="Segoe UI Light"/>
                <a:cs typeface="Segoe UI" pitchFamily="34" charset="0"/>
                <a:hlinkClick r:id="rId5">
                  <a:extLst>
                    <a:ext uri="{A12FA001-AC4F-418D-AE19-62706E023703}">
                      <ahyp:hlinkClr xmlns:ahyp="http://schemas.microsoft.com/office/drawing/2018/hyperlinkcolor" val="tx"/>
                    </a:ext>
                  </a:extLst>
                </a:hlinkClick>
              </a:rPr>
              <a:t>global.ainights.com</a:t>
            </a:r>
            <a:endParaRPr lang="en-US" spc="-98">
              <a:ln w="3175">
                <a:noFill/>
              </a:ln>
              <a:latin typeface="Segoe UI Light"/>
              <a:cs typeface="Segoe UI" pitchFamily="34" charset="0"/>
            </a:endParaRPr>
          </a:p>
        </p:txBody>
      </p:sp>
    </p:spTree>
    <p:custDataLst>
      <p:tags r:id="rId1"/>
    </p:custDataLst>
    <p:extLst>
      <p:ext uri="{BB962C8B-B14F-4D97-AF65-F5344CB8AC3E}">
        <p14:creationId xmlns:p14="http://schemas.microsoft.com/office/powerpoint/2010/main" val="1308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487219" y="244142"/>
            <a:ext cx="11476219" cy="1107996"/>
          </a:xfrm>
        </p:spPr>
        <p:txBody>
          <a:bodyPr>
            <a:noAutofit/>
          </a:bodyPr>
          <a:lstStyle/>
          <a:p>
            <a:r>
              <a:rPr lang="en-US">
                <a:latin typeface="Segoe UI Light" panose="020B0502040204020203" pitchFamily="34" charset="0"/>
                <a:cs typeface="Segoe UI Light" panose="020B0502040204020203" pitchFamily="34" charset="0"/>
              </a:rPr>
              <a:t>Automated ML Accelerates Model Development </a:t>
            </a:r>
            <a:endParaRPr lang="en-US" spc="0">
              <a:ln>
                <a:noFill/>
              </a:ln>
              <a:solidFill>
                <a:srgbClr val="0078D4"/>
              </a:solidFill>
              <a:latin typeface="Segoe UI Light" panose="020B0502040204020203" pitchFamily="34" charset="0"/>
              <a:cs typeface="Segoe UI Light" panose="020B0502040204020203" pitchFamily="34" charset="0"/>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4645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2967A4E3-CD8A-4696-A990-3396C832B521}"/>
              </a:ext>
            </a:extLst>
          </p:cNvPr>
          <p:cNvSpPr>
            <a:spLocks noGrp="1"/>
          </p:cNvSpPr>
          <p:nvPr>
            <p:ph type="title"/>
          </p:nvPr>
        </p:nvSpPr>
        <p:spPr/>
        <p:txBody>
          <a:bodyPr/>
          <a:lstStyle/>
          <a:p>
            <a:r>
              <a:rPr lang="en-US" dirty="0"/>
              <a:t>Automated Machine Learning Under the Hood</a:t>
            </a:r>
          </a:p>
        </p:txBody>
      </p:sp>
      <p:sp>
        <p:nvSpPr>
          <p:cNvPr id="21" name="Footer Placeholder 20">
            <a:extLst>
              <a:ext uri="{FF2B5EF4-FFF2-40B4-BE49-F238E27FC236}">
                <a16:creationId xmlns:a16="http://schemas.microsoft.com/office/drawing/2014/main" id="{ED30B0C8-B9A2-48D4-A481-44EA97198F17}"/>
              </a:ext>
            </a:extLst>
          </p:cNvPr>
          <p:cNvSpPr>
            <a:spLocks noGrp="1"/>
          </p:cNvSpPr>
          <p:nvPr>
            <p:ph type="ftr" sz="quarter" idx="4294967295"/>
          </p:nvPr>
        </p:nvSpPr>
        <p:spPr>
          <a:xfrm>
            <a:off x="604838" y="6450013"/>
            <a:ext cx="11587162" cy="1190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Azure </a:t>
            </a:r>
          </a:p>
        </p:txBody>
      </p:sp>
      <p:grpSp>
        <p:nvGrpSpPr>
          <p:cNvPr id="29" name="Group 28">
            <a:extLst>
              <a:ext uri="{FF2B5EF4-FFF2-40B4-BE49-F238E27FC236}">
                <a16:creationId xmlns:a16="http://schemas.microsoft.com/office/drawing/2014/main" id="{E6957B13-B7DF-435A-B781-83037B90E2C8}"/>
              </a:ext>
            </a:extLst>
          </p:cNvPr>
          <p:cNvGrpSpPr/>
          <p:nvPr/>
        </p:nvGrpSpPr>
        <p:grpSpPr>
          <a:xfrm>
            <a:off x="859032" y="3874059"/>
            <a:ext cx="343394" cy="339766"/>
            <a:chOff x="-886118" y="9001478"/>
            <a:chExt cx="505572" cy="500232"/>
          </a:xfrm>
        </p:grpSpPr>
        <p:sp>
          <p:nvSpPr>
            <p:cNvPr id="30" name="Freeform: Shape 29">
              <a:extLst>
                <a:ext uri="{FF2B5EF4-FFF2-40B4-BE49-F238E27FC236}">
                  <a16:creationId xmlns:a16="http://schemas.microsoft.com/office/drawing/2014/main" id="{34575CD9-08A7-428A-AE61-A8394BC542DE}"/>
                </a:ext>
              </a:extLst>
            </p:cNvPr>
            <p:cNvSpPr/>
            <p:nvPr/>
          </p:nvSpPr>
          <p:spPr>
            <a:xfrm>
              <a:off x="-641361" y="9121177"/>
              <a:ext cx="89327" cy="250116"/>
            </a:xfrm>
            <a:custGeom>
              <a:avLst/>
              <a:gdLst>
                <a:gd name="connsiteX0" fmla="*/ 56197 w 47625"/>
                <a:gd name="connsiteY0" fmla="*/ 137160 h 133350"/>
                <a:gd name="connsiteX1" fmla="*/ 0 w 47625"/>
                <a:gd name="connsiteY1" fmla="*/ 81915 h 133350"/>
                <a:gd name="connsiteX2" fmla="*/ 0 w 47625"/>
                <a:gd name="connsiteY2" fmla="*/ 0 h 133350"/>
              </a:gdLst>
              <a:ahLst/>
              <a:cxnLst>
                <a:cxn ang="0">
                  <a:pos x="connsiteX0" y="connsiteY0"/>
                </a:cxn>
                <a:cxn ang="0">
                  <a:pos x="connsiteX1" y="connsiteY1"/>
                </a:cxn>
                <a:cxn ang="0">
                  <a:pos x="connsiteX2" y="connsiteY2"/>
                </a:cxn>
              </a:cxnLst>
              <a:rect l="l" t="t" r="r" b="b"/>
              <a:pathLst>
                <a:path w="47625" h="133350">
                  <a:moveTo>
                    <a:pt x="56197" y="137160"/>
                  </a:moveTo>
                  <a:cubicBezTo>
                    <a:pt x="0" y="81915"/>
                    <a:pt x="0" y="81915"/>
                    <a:pt x="0" y="81915"/>
                  </a:cubicBezTo>
                  <a:cubicBezTo>
                    <a:pt x="0" y="0"/>
                    <a:pt x="0" y="0"/>
                    <a:pt x="0" y="0"/>
                  </a:cubicBezTo>
                </a:path>
              </a:pathLst>
            </a:custGeom>
            <a:noFill/>
            <a:ln w="254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894776E-A35F-476F-8EA3-C66504AAEF18}"/>
                </a:ext>
              </a:extLst>
            </p:cNvPr>
            <p:cNvSpPr/>
            <p:nvPr/>
          </p:nvSpPr>
          <p:spPr>
            <a:xfrm>
              <a:off x="-487739" y="9064047"/>
              <a:ext cx="107193" cy="107193"/>
            </a:xfrm>
            <a:custGeom>
              <a:avLst/>
              <a:gdLst>
                <a:gd name="connsiteX0" fmla="*/ 0 w 57150"/>
                <a:gd name="connsiteY0" fmla="*/ 63818 h 57150"/>
                <a:gd name="connsiteX1" fmla="*/ 65723 w 57150"/>
                <a:gd name="connsiteY1" fmla="*/ 63818 h 57150"/>
                <a:gd name="connsiteX2" fmla="*/ 65723 w 57150"/>
                <a:gd name="connsiteY2" fmla="*/ 0 h 57150"/>
              </a:gdLst>
              <a:ahLst/>
              <a:cxnLst>
                <a:cxn ang="0">
                  <a:pos x="connsiteX0" y="connsiteY0"/>
                </a:cxn>
                <a:cxn ang="0">
                  <a:pos x="connsiteX1" y="connsiteY1"/>
                </a:cxn>
                <a:cxn ang="0">
                  <a:pos x="connsiteX2" y="connsiteY2"/>
                </a:cxn>
              </a:cxnLst>
              <a:rect l="l" t="t" r="r" b="b"/>
              <a:pathLst>
                <a:path w="57150" h="57150">
                  <a:moveTo>
                    <a:pt x="0" y="63818"/>
                  </a:moveTo>
                  <a:cubicBezTo>
                    <a:pt x="65723" y="63818"/>
                    <a:pt x="65723" y="63818"/>
                    <a:pt x="65723" y="63818"/>
                  </a:cubicBezTo>
                  <a:cubicBezTo>
                    <a:pt x="65723" y="0"/>
                    <a:pt x="65723" y="0"/>
                    <a:pt x="65723" y="0"/>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CC4C079-E371-490C-88DE-4C1CAD8CF8B2}"/>
                </a:ext>
              </a:extLst>
            </p:cNvPr>
            <p:cNvSpPr/>
            <p:nvPr/>
          </p:nvSpPr>
          <p:spPr>
            <a:xfrm>
              <a:off x="-886118" y="9001478"/>
              <a:ext cx="500232" cy="500232"/>
            </a:xfrm>
            <a:custGeom>
              <a:avLst/>
              <a:gdLst>
                <a:gd name="connsiteX0" fmla="*/ 272415 w 266700"/>
                <a:gd name="connsiteY0" fmla="*/ 91440 h 266700"/>
                <a:gd name="connsiteX1" fmla="*/ 140018 w 266700"/>
                <a:gd name="connsiteY1" fmla="*/ 0 h 266700"/>
                <a:gd name="connsiteX2" fmla="*/ 0 w 266700"/>
                <a:gd name="connsiteY2" fmla="*/ 137160 h 266700"/>
                <a:gd name="connsiteX3" fmla="*/ 140018 w 266700"/>
                <a:gd name="connsiteY3" fmla="*/ 274320 h 266700"/>
                <a:gd name="connsiteX4" fmla="*/ 275273 w 266700"/>
                <a:gd name="connsiteY4" fmla="*/ 174308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72415" y="91440"/>
                  </a:moveTo>
                  <a:cubicBezTo>
                    <a:pt x="253365" y="38100"/>
                    <a:pt x="200978" y="0"/>
                    <a:pt x="140018" y="0"/>
                  </a:cubicBezTo>
                  <a:cubicBezTo>
                    <a:pt x="62865" y="0"/>
                    <a:pt x="0" y="60960"/>
                    <a:pt x="0" y="137160"/>
                  </a:cubicBezTo>
                  <a:cubicBezTo>
                    <a:pt x="0" y="213360"/>
                    <a:pt x="62865" y="274320"/>
                    <a:pt x="140018" y="274320"/>
                  </a:cubicBezTo>
                  <a:cubicBezTo>
                    <a:pt x="204788" y="274320"/>
                    <a:pt x="259080" y="231458"/>
                    <a:pt x="275273" y="174308"/>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E74F0419-4A00-430C-9A51-E6D0A895A1E0}"/>
              </a:ext>
            </a:extLst>
          </p:cNvPr>
          <p:cNvGrpSpPr/>
          <p:nvPr/>
        </p:nvGrpSpPr>
        <p:grpSpPr>
          <a:xfrm>
            <a:off x="905279" y="2989845"/>
            <a:ext cx="306028" cy="371962"/>
            <a:chOff x="-836443" y="7381144"/>
            <a:chExt cx="450557" cy="547633"/>
          </a:xfrm>
        </p:grpSpPr>
        <p:sp>
          <p:nvSpPr>
            <p:cNvPr id="34" name="Rectangle 33">
              <a:extLst>
                <a:ext uri="{FF2B5EF4-FFF2-40B4-BE49-F238E27FC236}">
                  <a16:creationId xmlns:a16="http://schemas.microsoft.com/office/drawing/2014/main" id="{4E31DE73-5808-4F92-85D7-8F310B280B50}"/>
                </a:ext>
              </a:extLst>
            </p:cNvPr>
            <p:cNvSpPr/>
            <p:nvPr/>
          </p:nvSpPr>
          <p:spPr>
            <a:xfrm>
              <a:off x="-836443" y="7381144"/>
              <a:ext cx="450557" cy="547633"/>
            </a:xfrm>
            <a:prstGeom prst="rect">
              <a:avLst/>
            </a:prstGeom>
            <a:noFill/>
            <a:ln w="25400" cap="flat">
              <a:solidFill>
                <a:srgbClr val="000000"/>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2CFEDAD0-23AE-4CFB-A4C8-5AE98D7881E1}"/>
                </a:ext>
              </a:extLst>
            </p:cNvPr>
            <p:cNvGrpSpPr/>
            <p:nvPr/>
          </p:nvGrpSpPr>
          <p:grpSpPr>
            <a:xfrm>
              <a:off x="-767562" y="7475386"/>
              <a:ext cx="226931" cy="350408"/>
              <a:chOff x="-767562" y="7475386"/>
              <a:chExt cx="226931" cy="350408"/>
            </a:xfrm>
          </p:grpSpPr>
          <p:cxnSp>
            <p:nvCxnSpPr>
              <p:cNvPr id="42" name="Straight Connector 41">
                <a:extLst>
                  <a:ext uri="{FF2B5EF4-FFF2-40B4-BE49-F238E27FC236}">
                    <a16:creationId xmlns:a16="http://schemas.microsoft.com/office/drawing/2014/main" id="{E251B8C3-223A-4388-A365-3E292CA2F069}"/>
                  </a:ext>
                </a:extLst>
              </p:cNvPr>
              <p:cNvCxnSpPr/>
              <p:nvPr/>
            </p:nvCxnSpPr>
            <p:spPr>
              <a:xfrm>
                <a:off x="-767562" y="7475386"/>
                <a:ext cx="226931" cy="0"/>
              </a:xfrm>
              <a:prstGeom prst="line">
                <a:avLst/>
              </a:prstGeom>
              <a:noFill/>
              <a:ln w="25400" cap="flat">
                <a:solidFill>
                  <a:schemeClr val="tx2"/>
                </a:solidFill>
                <a:prstDash val="solid"/>
                <a:miter/>
              </a:ln>
            </p:spPr>
          </p:cxnSp>
          <p:cxnSp>
            <p:nvCxnSpPr>
              <p:cNvPr id="43" name="Straight Connector 42">
                <a:extLst>
                  <a:ext uri="{FF2B5EF4-FFF2-40B4-BE49-F238E27FC236}">
                    <a16:creationId xmlns:a16="http://schemas.microsoft.com/office/drawing/2014/main" id="{8A8C6598-58CE-4631-92F4-C89A3F831D0C}"/>
                  </a:ext>
                </a:extLst>
              </p:cNvPr>
              <p:cNvCxnSpPr/>
              <p:nvPr/>
            </p:nvCxnSpPr>
            <p:spPr>
              <a:xfrm>
                <a:off x="-767562" y="7562988"/>
                <a:ext cx="226931" cy="0"/>
              </a:xfrm>
              <a:prstGeom prst="line">
                <a:avLst/>
              </a:prstGeom>
              <a:noFill/>
              <a:ln w="25400" cap="flat">
                <a:solidFill>
                  <a:schemeClr val="tx2"/>
                </a:solidFill>
                <a:prstDash val="solid"/>
                <a:miter/>
              </a:ln>
            </p:spPr>
          </p:cxnSp>
          <p:cxnSp>
            <p:nvCxnSpPr>
              <p:cNvPr id="44" name="Straight Connector 43">
                <a:extLst>
                  <a:ext uri="{FF2B5EF4-FFF2-40B4-BE49-F238E27FC236}">
                    <a16:creationId xmlns:a16="http://schemas.microsoft.com/office/drawing/2014/main" id="{D3C804B6-33BA-46A1-8602-D05C63B41352}"/>
                  </a:ext>
                </a:extLst>
              </p:cNvPr>
              <p:cNvCxnSpPr/>
              <p:nvPr/>
            </p:nvCxnSpPr>
            <p:spPr>
              <a:xfrm>
                <a:off x="-767562" y="7650590"/>
                <a:ext cx="226931" cy="0"/>
              </a:xfrm>
              <a:prstGeom prst="line">
                <a:avLst/>
              </a:prstGeom>
              <a:noFill/>
              <a:ln w="25400" cap="flat">
                <a:solidFill>
                  <a:schemeClr val="tx2"/>
                </a:solidFill>
                <a:prstDash val="solid"/>
                <a:miter/>
              </a:ln>
            </p:spPr>
          </p:cxnSp>
          <p:cxnSp>
            <p:nvCxnSpPr>
              <p:cNvPr id="45" name="Straight Connector 44">
                <a:extLst>
                  <a:ext uri="{FF2B5EF4-FFF2-40B4-BE49-F238E27FC236}">
                    <a16:creationId xmlns:a16="http://schemas.microsoft.com/office/drawing/2014/main" id="{D96E9DA1-BD85-47AF-8959-A9B55F97C3FB}"/>
                  </a:ext>
                </a:extLst>
              </p:cNvPr>
              <p:cNvCxnSpPr/>
              <p:nvPr/>
            </p:nvCxnSpPr>
            <p:spPr>
              <a:xfrm>
                <a:off x="-767562" y="7738192"/>
                <a:ext cx="226931" cy="0"/>
              </a:xfrm>
              <a:prstGeom prst="line">
                <a:avLst/>
              </a:prstGeom>
              <a:noFill/>
              <a:ln w="25400" cap="flat">
                <a:solidFill>
                  <a:schemeClr val="tx2"/>
                </a:solidFill>
                <a:prstDash val="solid"/>
                <a:miter/>
              </a:ln>
            </p:spPr>
          </p:cxnSp>
          <p:cxnSp>
            <p:nvCxnSpPr>
              <p:cNvPr id="46" name="Straight Connector 45">
                <a:extLst>
                  <a:ext uri="{FF2B5EF4-FFF2-40B4-BE49-F238E27FC236}">
                    <a16:creationId xmlns:a16="http://schemas.microsoft.com/office/drawing/2014/main" id="{3965C280-B868-4F5A-90EC-FB07490A935C}"/>
                  </a:ext>
                </a:extLst>
              </p:cNvPr>
              <p:cNvCxnSpPr/>
              <p:nvPr/>
            </p:nvCxnSpPr>
            <p:spPr>
              <a:xfrm>
                <a:off x="-767562" y="7825794"/>
                <a:ext cx="226931" cy="0"/>
              </a:xfrm>
              <a:prstGeom prst="line">
                <a:avLst/>
              </a:prstGeom>
              <a:noFill/>
              <a:ln w="25400" cap="flat">
                <a:solidFill>
                  <a:schemeClr val="tx2"/>
                </a:solidFill>
                <a:prstDash val="solid"/>
                <a:miter/>
              </a:ln>
            </p:spPr>
          </p:cxnSp>
        </p:grpSp>
        <p:grpSp>
          <p:nvGrpSpPr>
            <p:cNvPr id="36" name="Group 35">
              <a:extLst>
                <a:ext uri="{FF2B5EF4-FFF2-40B4-BE49-F238E27FC236}">
                  <a16:creationId xmlns:a16="http://schemas.microsoft.com/office/drawing/2014/main" id="{415FF656-1C2A-4E35-B368-B1AAFF2637ED}"/>
                </a:ext>
              </a:extLst>
            </p:cNvPr>
            <p:cNvGrpSpPr/>
            <p:nvPr/>
          </p:nvGrpSpPr>
          <p:grpSpPr>
            <a:xfrm>
              <a:off x="-513932" y="7475386"/>
              <a:ext cx="80094" cy="350408"/>
              <a:chOff x="-767562" y="7475386"/>
              <a:chExt cx="226931" cy="350408"/>
            </a:xfrm>
          </p:grpSpPr>
          <p:cxnSp>
            <p:nvCxnSpPr>
              <p:cNvPr id="37" name="Straight Connector 36">
                <a:extLst>
                  <a:ext uri="{FF2B5EF4-FFF2-40B4-BE49-F238E27FC236}">
                    <a16:creationId xmlns:a16="http://schemas.microsoft.com/office/drawing/2014/main" id="{9B87569C-18AA-4980-B31B-0B9D7C135BC9}"/>
                  </a:ext>
                </a:extLst>
              </p:cNvPr>
              <p:cNvCxnSpPr/>
              <p:nvPr/>
            </p:nvCxnSpPr>
            <p:spPr>
              <a:xfrm>
                <a:off x="-767562" y="7475386"/>
                <a:ext cx="226931" cy="0"/>
              </a:xfrm>
              <a:prstGeom prst="line">
                <a:avLst/>
              </a:prstGeom>
              <a:noFill/>
              <a:ln w="25400" cap="flat">
                <a:solidFill>
                  <a:schemeClr val="accent1"/>
                </a:solidFill>
                <a:prstDash val="solid"/>
                <a:miter/>
              </a:ln>
            </p:spPr>
          </p:cxnSp>
          <p:cxnSp>
            <p:nvCxnSpPr>
              <p:cNvPr id="38" name="Straight Connector 37">
                <a:extLst>
                  <a:ext uri="{FF2B5EF4-FFF2-40B4-BE49-F238E27FC236}">
                    <a16:creationId xmlns:a16="http://schemas.microsoft.com/office/drawing/2014/main" id="{14D7958B-4F4C-468A-AB20-70948262B78C}"/>
                  </a:ext>
                </a:extLst>
              </p:cNvPr>
              <p:cNvCxnSpPr/>
              <p:nvPr/>
            </p:nvCxnSpPr>
            <p:spPr>
              <a:xfrm>
                <a:off x="-767562" y="7562988"/>
                <a:ext cx="226931" cy="0"/>
              </a:xfrm>
              <a:prstGeom prst="line">
                <a:avLst/>
              </a:prstGeom>
              <a:noFill/>
              <a:ln w="25400" cap="flat">
                <a:solidFill>
                  <a:schemeClr val="accent1"/>
                </a:solidFill>
                <a:prstDash val="solid"/>
                <a:miter/>
              </a:ln>
            </p:spPr>
          </p:cxnSp>
          <p:cxnSp>
            <p:nvCxnSpPr>
              <p:cNvPr id="39" name="Straight Connector 38">
                <a:extLst>
                  <a:ext uri="{FF2B5EF4-FFF2-40B4-BE49-F238E27FC236}">
                    <a16:creationId xmlns:a16="http://schemas.microsoft.com/office/drawing/2014/main" id="{711ECA0E-6CBB-4BAF-A055-5EBA4FAF1679}"/>
                  </a:ext>
                </a:extLst>
              </p:cNvPr>
              <p:cNvCxnSpPr/>
              <p:nvPr/>
            </p:nvCxnSpPr>
            <p:spPr>
              <a:xfrm>
                <a:off x="-767562" y="7650590"/>
                <a:ext cx="226931" cy="0"/>
              </a:xfrm>
              <a:prstGeom prst="line">
                <a:avLst/>
              </a:prstGeom>
              <a:noFill/>
              <a:ln w="25400" cap="flat">
                <a:solidFill>
                  <a:schemeClr val="accent1"/>
                </a:solidFill>
                <a:prstDash val="solid"/>
                <a:miter/>
              </a:ln>
            </p:spPr>
          </p:cxnSp>
          <p:cxnSp>
            <p:nvCxnSpPr>
              <p:cNvPr id="40" name="Straight Connector 39">
                <a:extLst>
                  <a:ext uri="{FF2B5EF4-FFF2-40B4-BE49-F238E27FC236}">
                    <a16:creationId xmlns:a16="http://schemas.microsoft.com/office/drawing/2014/main" id="{FFC31490-21F7-4491-838F-974136C14127}"/>
                  </a:ext>
                </a:extLst>
              </p:cNvPr>
              <p:cNvCxnSpPr/>
              <p:nvPr/>
            </p:nvCxnSpPr>
            <p:spPr>
              <a:xfrm>
                <a:off x="-767562" y="7738192"/>
                <a:ext cx="226931" cy="0"/>
              </a:xfrm>
              <a:prstGeom prst="line">
                <a:avLst/>
              </a:prstGeom>
              <a:noFill/>
              <a:ln w="25400" cap="flat">
                <a:solidFill>
                  <a:schemeClr val="accent1"/>
                </a:solidFill>
                <a:prstDash val="solid"/>
                <a:miter/>
              </a:ln>
            </p:spPr>
          </p:cxnSp>
          <p:cxnSp>
            <p:nvCxnSpPr>
              <p:cNvPr id="41" name="Straight Connector 40">
                <a:extLst>
                  <a:ext uri="{FF2B5EF4-FFF2-40B4-BE49-F238E27FC236}">
                    <a16:creationId xmlns:a16="http://schemas.microsoft.com/office/drawing/2014/main" id="{BAB2C506-EBE0-434C-B4B1-9D8C780F99CA}"/>
                  </a:ext>
                </a:extLst>
              </p:cNvPr>
              <p:cNvCxnSpPr/>
              <p:nvPr/>
            </p:nvCxnSpPr>
            <p:spPr>
              <a:xfrm>
                <a:off x="-767562" y="7825794"/>
                <a:ext cx="226931" cy="0"/>
              </a:xfrm>
              <a:prstGeom prst="line">
                <a:avLst/>
              </a:prstGeom>
              <a:noFill/>
              <a:ln w="25400" cap="flat">
                <a:solidFill>
                  <a:schemeClr val="accent1"/>
                </a:solidFill>
                <a:prstDash val="solid"/>
                <a:miter/>
              </a:ln>
            </p:spPr>
          </p:cxnSp>
        </p:grpSp>
      </p:grpSp>
      <p:sp>
        <p:nvSpPr>
          <p:cNvPr id="47" name="Rectangle 46">
            <a:extLst>
              <a:ext uri="{FF2B5EF4-FFF2-40B4-BE49-F238E27FC236}">
                <a16:creationId xmlns:a16="http://schemas.microsoft.com/office/drawing/2014/main" id="{3C182C6C-01FF-487A-BB92-5FF77C940AE7}"/>
              </a:ext>
            </a:extLst>
          </p:cNvPr>
          <p:cNvSpPr/>
          <p:nvPr/>
        </p:nvSpPr>
        <p:spPr>
          <a:xfrm>
            <a:off x="1106029" y="2395775"/>
            <a:ext cx="118029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User inputs</a:t>
            </a:r>
          </a:p>
        </p:txBody>
      </p:sp>
      <p:sp>
        <p:nvSpPr>
          <p:cNvPr id="48" name="Rectangle 47">
            <a:extLst>
              <a:ext uri="{FF2B5EF4-FFF2-40B4-BE49-F238E27FC236}">
                <a16:creationId xmlns:a16="http://schemas.microsoft.com/office/drawing/2014/main" id="{0E90CE46-764A-4BDC-A6C0-C16E5E0FEEAA}"/>
              </a:ext>
            </a:extLst>
          </p:cNvPr>
          <p:cNvSpPr/>
          <p:nvPr/>
        </p:nvSpPr>
        <p:spPr>
          <a:xfrm>
            <a:off x="3491109" y="2311260"/>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Feature engineering</a:t>
            </a:r>
          </a:p>
        </p:txBody>
      </p:sp>
      <p:sp>
        <p:nvSpPr>
          <p:cNvPr id="49" name="Rectangle 48">
            <a:extLst>
              <a:ext uri="{FF2B5EF4-FFF2-40B4-BE49-F238E27FC236}">
                <a16:creationId xmlns:a16="http://schemas.microsoft.com/office/drawing/2014/main" id="{E79074FC-87AC-4411-A7E5-BCF297EE031D}"/>
              </a:ext>
            </a:extLst>
          </p:cNvPr>
          <p:cNvSpPr/>
          <p:nvPr/>
        </p:nvSpPr>
        <p:spPr>
          <a:xfrm>
            <a:off x="5762324" y="2283856"/>
            <a:ext cx="1212565"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dirty="0">
                <a:ln>
                  <a:noFill/>
                </a:ln>
                <a:solidFill>
                  <a:srgbClr val="3C3C41"/>
                </a:solidFill>
                <a:effectLst/>
                <a:uLnTx/>
                <a:uFillTx/>
                <a:latin typeface="Segoe UI"/>
                <a:ea typeface="+mn-ea"/>
                <a:cs typeface="Segoe UI Semibold" panose="020B0702040204020203" pitchFamily="34" charset="0"/>
              </a:rPr>
              <a:t>Algorithm selection</a:t>
            </a:r>
          </a:p>
        </p:txBody>
      </p:sp>
      <p:sp>
        <p:nvSpPr>
          <p:cNvPr id="50" name="Rectangle 49">
            <a:extLst>
              <a:ext uri="{FF2B5EF4-FFF2-40B4-BE49-F238E27FC236}">
                <a16:creationId xmlns:a16="http://schemas.microsoft.com/office/drawing/2014/main" id="{7048DB68-4D26-4079-83F9-8AB2224E88F1}"/>
              </a:ext>
            </a:extLst>
          </p:cNvPr>
          <p:cNvSpPr/>
          <p:nvPr/>
        </p:nvSpPr>
        <p:spPr>
          <a:xfrm>
            <a:off x="7346919" y="2284281"/>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Hyperparameter tuning</a:t>
            </a:r>
          </a:p>
        </p:txBody>
      </p:sp>
      <p:sp>
        <p:nvSpPr>
          <p:cNvPr id="51" name="Rectangle 50">
            <a:extLst>
              <a:ext uri="{FF2B5EF4-FFF2-40B4-BE49-F238E27FC236}">
                <a16:creationId xmlns:a16="http://schemas.microsoft.com/office/drawing/2014/main" id="{D898C091-FF9F-4BDE-B49E-C165A2B168FA}"/>
              </a:ext>
            </a:extLst>
          </p:cNvPr>
          <p:cNvSpPr/>
          <p:nvPr/>
        </p:nvSpPr>
        <p:spPr>
          <a:xfrm>
            <a:off x="9523582" y="2491310"/>
            <a:ext cx="151930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Model Leaderboard</a:t>
            </a:r>
          </a:p>
        </p:txBody>
      </p:sp>
      <p:sp>
        <p:nvSpPr>
          <p:cNvPr id="52" name="Rectangle 51">
            <a:extLst>
              <a:ext uri="{FF2B5EF4-FFF2-40B4-BE49-F238E27FC236}">
                <a16:creationId xmlns:a16="http://schemas.microsoft.com/office/drawing/2014/main" id="{0C07478B-3F79-452B-A046-484EB7760505}"/>
              </a:ext>
            </a:extLst>
          </p:cNvPr>
          <p:cNvSpPr/>
          <p:nvPr/>
        </p:nvSpPr>
        <p:spPr>
          <a:xfrm>
            <a:off x="1375279" y="3118329"/>
            <a:ext cx="1180290" cy="15234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Dataset</a:t>
            </a:r>
          </a:p>
        </p:txBody>
      </p:sp>
      <p:sp>
        <p:nvSpPr>
          <p:cNvPr id="53" name="Rectangle 52">
            <a:extLst>
              <a:ext uri="{FF2B5EF4-FFF2-40B4-BE49-F238E27FC236}">
                <a16:creationId xmlns:a16="http://schemas.microsoft.com/office/drawing/2014/main" id="{C05703FF-C588-47B2-88C8-3F00A1CF3624}"/>
              </a:ext>
            </a:extLst>
          </p:cNvPr>
          <p:cNvSpPr/>
          <p:nvPr/>
        </p:nvSpPr>
        <p:spPr>
          <a:xfrm>
            <a:off x="1375279" y="3919002"/>
            <a:ext cx="959525" cy="30469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Configuration &amp; Constraints</a:t>
            </a:r>
          </a:p>
        </p:txBody>
      </p:sp>
      <p:graphicFrame>
        <p:nvGraphicFramePr>
          <p:cNvPr id="54" name="Table 53">
            <a:extLst>
              <a:ext uri="{FF2B5EF4-FFF2-40B4-BE49-F238E27FC236}">
                <a16:creationId xmlns:a16="http://schemas.microsoft.com/office/drawing/2014/main" id="{93D4F634-1D14-4825-933A-AADBB9338147}"/>
              </a:ext>
            </a:extLst>
          </p:cNvPr>
          <p:cNvGraphicFramePr>
            <a:graphicFrameLocks noGrp="1"/>
          </p:cNvGraphicFramePr>
          <p:nvPr/>
        </p:nvGraphicFramePr>
        <p:xfrm>
          <a:off x="3481716" y="2787297"/>
          <a:ext cx="1566351" cy="1726816"/>
        </p:xfrm>
        <a:graphic>
          <a:graphicData uri="http://schemas.openxmlformats.org/drawingml/2006/table">
            <a:tbl>
              <a:tblPr firstRow="1" bandRow="1">
                <a:tableStyleId>{5C22544A-7EE6-4342-B048-85BDC9FD1C3A}</a:tableStyleId>
              </a:tblPr>
              <a:tblGrid>
                <a:gridCol w="760825">
                  <a:extLst>
                    <a:ext uri="{9D8B030D-6E8A-4147-A177-3AD203B41FA5}">
                      <a16:colId xmlns:a16="http://schemas.microsoft.com/office/drawing/2014/main" val="1006749203"/>
                    </a:ext>
                  </a:extLst>
                </a:gridCol>
                <a:gridCol w="402763">
                  <a:extLst>
                    <a:ext uri="{9D8B030D-6E8A-4147-A177-3AD203B41FA5}">
                      <a16:colId xmlns:a16="http://schemas.microsoft.com/office/drawing/2014/main" val="295922100"/>
                    </a:ext>
                  </a:extLst>
                </a:gridCol>
                <a:gridCol w="402763">
                  <a:extLst>
                    <a:ext uri="{9D8B030D-6E8A-4147-A177-3AD203B41FA5}">
                      <a16:colId xmlns:a16="http://schemas.microsoft.com/office/drawing/2014/main" val="3671616825"/>
                    </a:ext>
                  </a:extLst>
                </a:gridCol>
              </a:tblGrid>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906599760"/>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0" hangingPunct="1"/>
                      <a:endParaRPr lang="en-US" sz="400" kern="1200">
                        <a:solidFill>
                          <a:schemeClr val="tx1"/>
                        </a:solidFill>
                        <a:latin typeface="+mn-lt"/>
                        <a:ea typeface="+mn-ea"/>
                        <a:cs typeface="+mn-cs"/>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9904188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3381970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629421"/>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6815864"/>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80126522"/>
                  </a:ext>
                </a:extLst>
              </a:tr>
            </a:tbl>
          </a:graphicData>
        </a:graphic>
      </p:graphicFrame>
      <p:sp>
        <p:nvSpPr>
          <p:cNvPr id="55" name="Rectangle 54">
            <a:extLst>
              <a:ext uri="{FF2B5EF4-FFF2-40B4-BE49-F238E27FC236}">
                <a16:creationId xmlns:a16="http://schemas.microsoft.com/office/drawing/2014/main" id="{27FBEA66-45C6-4961-8C5E-0B8FF8D8FF4D}"/>
              </a:ext>
            </a:extLst>
          </p:cNvPr>
          <p:cNvSpPr/>
          <p:nvPr/>
        </p:nvSpPr>
        <p:spPr>
          <a:xfrm>
            <a:off x="4244773" y="2779826"/>
            <a:ext cx="393404" cy="174307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06FAE3B-C58C-427D-AB44-30F0A4E6B8FC}"/>
              </a:ext>
            </a:extLst>
          </p:cNvPr>
          <p:cNvGrpSpPr/>
          <p:nvPr/>
        </p:nvGrpSpPr>
        <p:grpSpPr>
          <a:xfrm>
            <a:off x="4314160" y="3113200"/>
            <a:ext cx="257852" cy="1295401"/>
            <a:chOff x="5524077" y="7960517"/>
            <a:chExt cx="257852" cy="1773171"/>
          </a:xfrm>
        </p:grpSpPr>
        <p:cxnSp>
          <p:nvCxnSpPr>
            <p:cNvPr id="57" name="Straight Connector 56">
              <a:extLst>
                <a:ext uri="{FF2B5EF4-FFF2-40B4-BE49-F238E27FC236}">
                  <a16:creationId xmlns:a16="http://schemas.microsoft.com/office/drawing/2014/main" id="{D4358EFC-8C97-449E-A749-1C7172D648BD}"/>
                </a:ext>
              </a:extLst>
            </p:cNvPr>
            <p:cNvCxnSpPr>
              <a:cxnSpLocks/>
            </p:cNvCxnSpPr>
            <p:nvPr/>
          </p:nvCxnSpPr>
          <p:spPr>
            <a:xfrm>
              <a:off x="5559413" y="7960517"/>
              <a:ext cx="177317"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33CB26-14DD-4506-8FAC-45C5D51C334D}"/>
                </a:ext>
              </a:extLst>
            </p:cNvPr>
            <p:cNvCxnSpPr>
              <a:cxnSpLocks/>
            </p:cNvCxnSpPr>
            <p:nvPr/>
          </p:nvCxnSpPr>
          <p:spPr>
            <a:xfrm>
              <a:off x="5566367" y="8256045"/>
              <a:ext cx="173840"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07F482-1700-4A31-A24D-558C7068259E}"/>
                </a:ext>
              </a:extLst>
            </p:cNvPr>
            <p:cNvCxnSpPr>
              <a:cxnSpLocks/>
            </p:cNvCxnSpPr>
            <p:nvPr/>
          </p:nvCxnSpPr>
          <p:spPr>
            <a:xfrm>
              <a:off x="5524077" y="8551574"/>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C8BC9D5-FCF2-4D60-8E67-52E1464ADE41}"/>
                </a:ext>
              </a:extLst>
            </p:cNvPr>
            <p:cNvCxnSpPr>
              <a:cxnSpLocks/>
            </p:cNvCxnSpPr>
            <p:nvPr/>
          </p:nvCxnSpPr>
          <p:spPr>
            <a:xfrm>
              <a:off x="5597658" y="8847103"/>
              <a:ext cx="118211"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560F6F8-8AEC-4B34-847F-DC678704B785}"/>
                </a:ext>
              </a:extLst>
            </p:cNvPr>
            <p:cNvCxnSpPr>
              <a:cxnSpLocks/>
            </p:cNvCxnSpPr>
            <p:nvPr/>
          </p:nvCxnSpPr>
          <p:spPr>
            <a:xfrm>
              <a:off x="5576797" y="9142632"/>
              <a:ext cx="156456"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993F0-CA25-4515-A7DF-ABE73E4935B0}"/>
                </a:ext>
              </a:extLst>
            </p:cNvPr>
            <p:cNvCxnSpPr>
              <a:cxnSpLocks/>
            </p:cNvCxnSpPr>
            <p:nvPr/>
          </p:nvCxnSpPr>
          <p:spPr>
            <a:xfrm>
              <a:off x="5545506" y="9438161"/>
              <a:ext cx="21556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63774E-7EE7-4AB6-B4E8-5F44CFF07ED3}"/>
                </a:ext>
              </a:extLst>
            </p:cNvPr>
            <p:cNvCxnSpPr>
              <a:cxnSpLocks/>
            </p:cNvCxnSpPr>
            <p:nvPr/>
          </p:nvCxnSpPr>
          <p:spPr>
            <a:xfrm>
              <a:off x="5524077" y="9733688"/>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A8CA725D-578A-490F-84DB-F2521684FF8A}"/>
              </a:ext>
            </a:extLst>
          </p:cNvPr>
          <p:cNvSpPr/>
          <p:nvPr/>
        </p:nvSpPr>
        <p:spPr>
          <a:xfrm>
            <a:off x="5398786" y="2798876"/>
            <a:ext cx="3622940"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65" name="Table 64">
            <a:extLst>
              <a:ext uri="{FF2B5EF4-FFF2-40B4-BE49-F238E27FC236}">
                <a16:creationId xmlns:a16="http://schemas.microsoft.com/office/drawing/2014/main" id="{0870604A-3B20-46B8-8B0F-13CBD8FE370B}"/>
              </a:ext>
            </a:extLst>
          </p:cNvPr>
          <p:cNvGraphicFramePr>
            <a:graphicFrameLocks noGrp="1"/>
          </p:cNvGraphicFramePr>
          <p:nvPr/>
        </p:nvGraphicFramePr>
        <p:xfrm>
          <a:off x="5811124" y="3054056"/>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76%</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34%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82%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dirty="0">
                          <a:solidFill>
                            <a:schemeClr val="bg1"/>
                          </a:solidFill>
                          <a:latin typeface="+mn-lt"/>
                        </a:rPr>
                        <a:t>41%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algn="ctr" defTabSz="1280160" rtl="0" eaLnBrk="1" latinLnBrk="0" hangingPunct="1"/>
                      <a:r>
                        <a:rPr lang="en-US" sz="700" b="1" kern="1200" dirty="0">
                          <a:solidFill>
                            <a:schemeClr val="bg1"/>
                          </a:solidFill>
                          <a:latin typeface="+mn-lt"/>
                          <a:ea typeface="+mn-ea"/>
                          <a:cs typeface="+mn-cs"/>
                        </a:rPr>
                        <a:t>88%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700" b="1" dirty="0">
                          <a:solidFill>
                            <a:schemeClr val="bg1"/>
                          </a:solidFill>
                          <a:latin typeface="+mn-lt"/>
                        </a:rPr>
                        <a:t>72%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dirty="0">
                          <a:solidFill>
                            <a:schemeClr val="bg1"/>
                          </a:solidFill>
                          <a:latin typeface="+mn-lt"/>
                        </a:rPr>
                        <a:t>81%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54%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73%</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graphicFrame>
        <p:nvGraphicFramePr>
          <p:cNvPr id="66" name="Table 65">
            <a:extLst>
              <a:ext uri="{FF2B5EF4-FFF2-40B4-BE49-F238E27FC236}">
                <a16:creationId xmlns:a16="http://schemas.microsoft.com/office/drawing/2014/main" id="{13DE37A1-CFD5-40A5-92E0-312AB97233BF}"/>
              </a:ext>
            </a:extLst>
          </p:cNvPr>
          <p:cNvGraphicFramePr>
            <a:graphicFrameLocks noGrp="1"/>
          </p:cNvGraphicFramePr>
          <p:nvPr/>
        </p:nvGraphicFramePr>
        <p:xfrm>
          <a:off x="7473214" y="3054056"/>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88%</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90%</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91%</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a:solidFill>
                            <a:schemeClr val="bg1"/>
                          </a:solidFill>
                          <a:latin typeface="+mn-lt"/>
                        </a:rPr>
                        <a:t>95%</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1280160" rtl="0" eaLnBrk="1" latinLnBrk="0" hangingPunct="1"/>
                      <a:r>
                        <a:rPr lang="en-US" sz="700" b="1" kern="1200" dirty="0">
                          <a:solidFill>
                            <a:schemeClr val="bg1"/>
                          </a:solidFill>
                          <a:latin typeface="+mn-lt"/>
                          <a:ea typeface="+mn-ea"/>
                          <a:cs typeface="+mn-cs"/>
                        </a:rPr>
                        <a:t>68%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56%</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dirty="0">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79%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cxnSp>
        <p:nvCxnSpPr>
          <p:cNvPr id="83" name="Straight Arrow Connector 82">
            <a:extLst>
              <a:ext uri="{FF2B5EF4-FFF2-40B4-BE49-F238E27FC236}">
                <a16:creationId xmlns:a16="http://schemas.microsoft.com/office/drawing/2014/main" id="{D56144DE-11AD-4C15-BF11-FC1B1FABE137}"/>
              </a:ext>
            </a:extLst>
          </p:cNvPr>
          <p:cNvCxnSpPr>
            <a:cxnSpLocks/>
            <a:stCxn id="55" idx="3"/>
            <a:endCxn id="64" idx="1"/>
          </p:cNvCxnSpPr>
          <p:nvPr/>
        </p:nvCxnSpPr>
        <p:spPr>
          <a:xfrm flipV="1">
            <a:off x="4638177" y="3651136"/>
            <a:ext cx="760609" cy="228"/>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44F0410-BD59-45F9-8267-40B54DC01552}"/>
              </a:ext>
            </a:extLst>
          </p:cNvPr>
          <p:cNvCxnSpPr>
            <a:cxnSpLocks/>
          </p:cNvCxnSpPr>
          <p:nvPr/>
        </p:nvCxnSpPr>
        <p:spPr>
          <a:xfrm>
            <a:off x="2019057" y="3204931"/>
            <a:ext cx="1376681" cy="0"/>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6323CF2-64EF-4586-80B4-76E781438716}"/>
              </a:ext>
            </a:extLst>
          </p:cNvPr>
          <p:cNvCxnSpPr>
            <a:cxnSpLocks/>
          </p:cNvCxnSpPr>
          <p:nvPr/>
        </p:nvCxnSpPr>
        <p:spPr>
          <a:xfrm flipV="1">
            <a:off x="2507656" y="4090198"/>
            <a:ext cx="888082" cy="12115"/>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graphicFrame>
        <p:nvGraphicFramePr>
          <p:cNvPr id="87" name="Table 86">
            <a:extLst>
              <a:ext uri="{FF2B5EF4-FFF2-40B4-BE49-F238E27FC236}">
                <a16:creationId xmlns:a16="http://schemas.microsoft.com/office/drawing/2014/main" id="{BD284AC9-6E3D-40EB-AB2D-3F29447C10DB}"/>
              </a:ext>
            </a:extLst>
          </p:cNvPr>
          <p:cNvGraphicFramePr>
            <a:graphicFrameLocks noGrp="1"/>
          </p:cNvGraphicFramePr>
          <p:nvPr/>
        </p:nvGraphicFramePr>
        <p:xfrm>
          <a:off x="9315208" y="2771796"/>
          <a:ext cx="1877022" cy="1726816"/>
        </p:xfrm>
        <a:graphic>
          <a:graphicData uri="http://schemas.openxmlformats.org/drawingml/2006/table">
            <a:tbl>
              <a:tblPr firstRow="1" bandRow="1">
                <a:tableStyleId>{5C22544A-7EE6-4342-B048-85BDC9FD1C3A}</a:tableStyleId>
              </a:tblPr>
              <a:tblGrid>
                <a:gridCol w="625674">
                  <a:extLst>
                    <a:ext uri="{9D8B030D-6E8A-4147-A177-3AD203B41FA5}">
                      <a16:colId xmlns:a16="http://schemas.microsoft.com/office/drawing/2014/main" val="1006749203"/>
                    </a:ext>
                  </a:extLst>
                </a:gridCol>
                <a:gridCol w="625674">
                  <a:extLst>
                    <a:ext uri="{9D8B030D-6E8A-4147-A177-3AD203B41FA5}">
                      <a16:colId xmlns:a16="http://schemas.microsoft.com/office/drawing/2014/main" val="295922100"/>
                    </a:ext>
                  </a:extLst>
                </a:gridCol>
                <a:gridCol w="625674">
                  <a:extLst>
                    <a:ext uri="{9D8B030D-6E8A-4147-A177-3AD203B41FA5}">
                      <a16:colId xmlns:a16="http://schemas.microsoft.com/office/drawing/2014/main" val="3671616825"/>
                    </a:ext>
                  </a:extLst>
                </a:gridCol>
              </a:tblGrid>
              <a:tr h="264583">
                <a:tc>
                  <a:txBody>
                    <a:bodyPr/>
                    <a:lstStyle/>
                    <a:p>
                      <a:pPr algn="ctr"/>
                      <a:r>
                        <a:rPr lang="en-US" sz="1000">
                          <a:solidFill>
                            <a:schemeClr val="bg1"/>
                          </a:solidFill>
                        </a:rPr>
                        <a:t>Rank</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Model</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Score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06599760"/>
                  </a:ext>
                </a:extLst>
              </a:tr>
              <a:tr h="487411">
                <a:tc>
                  <a:txBody>
                    <a:bodyPr/>
                    <a:lstStyle/>
                    <a:p>
                      <a:pPr algn="ctr"/>
                      <a:r>
                        <a:rPr lang="en-US" sz="1400" b="1">
                          <a:solidFill>
                            <a:schemeClr val="tx2"/>
                          </a:solidFill>
                        </a:rPr>
                        <a:t>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280160" rtl="0" eaLnBrk="1" latinLnBrk="0" hangingPunct="1"/>
                      <a:endParaRPr lang="en-US" sz="1400" b="1" kern="1200">
                        <a:solidFill>
                          <a:schemeClr val="tx2"/>
                        </a:solidFill>
                        <a:latin typeface="+mn-lt"/>
                        <a:ea typeface="+mn-ea"/>
                        <a:cs typeface="+mn-cs"/>
                      </a:endParaRP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chemeClr val="tx2"/>
                          </a:solidFill>
                        </a:rPr>
                        <a:t>95%</a:t>
                      </a: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9041889"/>
                  </a:ext>
                </a:extLst>
              </a:tr>
              <a:tr h="487411">
                <a:tc>
                  <a:txBody>
                    <a:bodyPr/>
                    <a:lstStyle/>
                    <a:p>
                      <a:pPr algn="ctr"/>
                      <a:r>
                        <a:rPr lang="en-US" sz="1400" b="1">
                          <a:solidFill>
                            <a:schemeClr val="bg1">
                              <a:lumMod val="50000"/>
                            </a:schemeClr>
                          </a:solidFill>
                        </a:rPr>
                        <a:t>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76%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487411">
                <a:tc>
                  <a:txBody>
                    <a:bodyPr/>
                    <a:lstStyle/>
                    <a:p>
                      <a:pPr algn="ctr"/>
                      <a:r>
                        <a:rPr lang="en-US" sz="1400" b="1">
                          <a:solidFill>
                            <a:schemeClr val="bg1">
                              <a:lumMod val="50000"/>
                            </a:schemeClr>
                          </a:solidFill>
                        </a:rPr>
                        <a:t>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53%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bl>
          </a:graphicData>
        </a:graphic>
      </p:graphicFrame>
      <p:sp>
        <p:nvSpPr>
          <p:cNvPr id="88" name="Rectangle 87">
            <a:extLst>
              <a:ext uri="{FF2B5EF4-FFF2-40B4-BE49-F238E27FC236}">
                <a16:creationId xmlns:a16="http://schemas.microsoft.com/office/drawing/2014/main" id="{661A2CE0-16AE-4468-8446-A49FB2CE6A4A}"/>
              </a:ext>
            </a:extLst>
          </p:cNvPr>
          <p:cNvSpPr/>
          <p:nvPr/>
        </p:nvSpPr>
        <p:spPr>
          <a:xfrm>
            <a:off x="7466471" y="3446576"/>
            <a:ext cx="424275" cy="42862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Arrow Connector 88">
            <a:extLst>
              <a:ext uri="{FF2B5EF4-FFF2-40B4-BE49-F238E27FC236}">
                <a16:creationId xmlns:a16="http://schemas.microsoft.com/office/drawing/2014/main" id="{7A35423B-3216-4504-BEFA-FC9DC69A76C8}"/>
              </a:ext>
            </a:extLst>
          </p:cNvPr>
          <p:cNvCxnSpPr>
            <a:cxnSpLocks/>
          </p:cNvCxnSpPr>
          <p:nvPr/>
        </p:nvCxnSpPr>
        <p:spPr>
          <a:xfrm>
            <a:off x="7929574" y="3642837"/>
            <a:ext cx="1394848" cy="0"/>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E0CCDFB5-D897-4C14-9246-175482581FA3}"/>
              </a:ext>
            </a:extLst>
          </p:cNvPr>
          <p:cNvSpPr/>
          <p:nvPr/>
        </p:nvSpPr>
        <p:spPr>
          <a:xfrm>
            <a:off x="9315382" y="3030281"/>
            <a:ext cx="1876425" cy="490814"/>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Beaker_F196" title="Icon of a scientific flask with liquid in it">
            <a:extLst>
              <a:ext uri="{FF2B5EF4-FFF2-40B4-BE49-F238E27FC236}">
                <a16:creationId xmlns:a16="http://schemas.microsoft.com/office/drawing/2014/main" id="{78EFCE3E-69A6-4849-BAA3-E6AA2F36B94E}"/>
              </a:ext>
            </a:extLst>
          </p:cNvPr>
          <p:cNvSpPr>
            <a:spLocks noChangeAspect="1" noEditPoints="1"/>
          </p:cNvSpPr>
          <p:nvPr/>
        </p:nvSpPr>
        <p:spPr bwMode="auto">
          <a:xfrm>
            <a:off x="10150253" y="3142825"/>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2" name="Beaker_F196" title="Icon of a scientific flask with liquid in it">
            <a:extLst>
              <a:ext uri="{FF2B5EF4-FFF2-40B4-BE49-F238E27FC236}">
                <a16:creationId xmlns:a16="http://schemas.microsoft.com/office/drawing/2014/main" id="{29DEDC56-6CDD-4531-A61F-0C42109EC6C4}"/>
              </a:ext>
            </a:extLst>
          </p:cNvPr>
          <p:cNvSpPr>
            <a:spLocks noChangeAspect="1" noEditPoints="1"/>
          </p:cNvSpPr>
          <p:nvPr/>
        </p:nvSpPr>
        <p:spPr bwMode="auto">
          <a:xfrm>
            <a:off x="10150253" y="3630505"/>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3" name="Beaker_F196" title="Icon of a scientific flask with liquid in it">
            <a:extLst>
              <a:ext uri="{FF2B5EF4-FFF2-40B4-BE49-F238E27FC236}">
                <a16:creationId xmlns:a16="http://schemas.microsoft.com/office/drawing/2014/main" id="{617D9BE7-A8DC-4BCC-940A-52DCABD20D6A}"/>
              </a:ext>
            </a:extLst>
          </p:cNvPr>
          <p:cNvSpPr>
            <a:spLocks noChangeAspect="1" noEditPoints="1"/>
          </p:cNvSpPr>
          <p:nvPr/>
        </p:nvSpPr>
        <p:spPr bwMode="auto">
          <a:xfrm>
            <a:off x="10150253" y="4118185"/>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80CF684-B7C3-42BB-8258-15C2FE8A6338}"/>
              </a:ext>
            </a:extLst>
          </p:cNvPr>
          <p:cNvGrpSpPr/>
          <p:nvPr/>
        </p:nvGrpSpPr>
        <p:grpSpPr>
          <a:xfrm>
            <a:off x="885507" y="2252762"/>
            <a:ext cx="257251" cy="305811"/>
            <a:chOff x="4716096" y="4323997"/>
            <a:chExt cx="430334" cy="511566"/>
          </a:xfrm>
          <a:solidFill>
            <a:schemeClr val="tx1"/>
          </a:solidFill>
        </p:grpSpPr>
        <p:sp>
          <p:nvSpPr>
            <p:cNvPr id="96" name="Oval 34">
              <a:extLst>
                <a:ext uri="{FF2B5EF4-FFF2-40B4-BE49-F238E27FC236}">
                  <a16:creationId xmlns:a16="http://schemas.microsoft.com/office/drawing/2014/main" id="{A0BF1E8A-B376-45AE-8266-BE740C2EB6F9}"/>
                </a:ext>
              </a:extLst>
            </p:cNvPr>
            <p:cNvSpPr>
              <a:spLocks noChangeArrowheads="1"/>
            </p:cNvSpPr>
            <p:nvPr/>
          </p:nvSpPr>
          <p:spPr bwMode="auto">
            <a:xfrm>
              <a:off x="4812234" y="4323997"/>
              <a:ext cx="240347" cy="240347"/>
            </a:xfrm>
            <a:prstGeom prst="ellipse">
              <a:avLst/>
            </a:pr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3B3B099B-75C2-4DCB-9249-773298DBB532}"/>
                </a:ext>
              </a:extLst>
            </p:cNvPr>
            <p:cNvSpPr>
              <a:spLocks/>
            </p:cNvSpPr>
            <p:nvPr/>
          </p:nvSpPr>
          <p:spPr bwMode="auto">
            <a:xfrm>
              <a:off x="4716096" y="4595216"/>
              <a:ext cx="430334" cy="240347"/>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113" name="Graphic 112" descr="Add">
            <a:extLst>
              <a:ext uri="{FF2B5EF4-FFF2-40B4-BE49-F238E27FC236}">
                <a16:creationId xmlns:a16="http://schemas.microsoft.com/office/drawing/2014/main" id="{A3E035B7-CBAC-4587-B53A-7AD43DC7AB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416" y="2283856"/>
            <a:ext cx="326044" cy="326044"/>
          </a:xfrm>
          <a:prstGeom prst="rect">
            <a:avLst/>
          </a:prstGeom>
        </p:spPr>
      </p:pic>
      <p:sp>
        <p:nvSpPr>
          <p:cNvPr id="114" name="TextBox 113">
            <a:extLst>
              <a:ext uri="{FF2B5EF4-FFF2-40B4-BE49-F238E27FC236}">
                <a16:creationId xmlns:a16="http://schemas.microsoft.com/office/drawing/2014/main" id="{A3752D4F-2809-4B90-A36F-CF5E63510485}"/>
              </a:ext>
            </a:extLst>
          </p:cNvPr>
          <p:cNvSpPr txBox="1"/>
          <p:nvPr/>
        </p:nvSpPr>
        <p:spPr>
          <a:xfrm>
            <a:off x="6909378" y="3194017"/>
            <a:ext cx="670696"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lumMod val="50000"/>
                  </a:srgbClr>
                </a:solidFill>
                <a:effectLst/>
                <a:uLnTx/>
                <a:uFillTx/>
                <a:latin typeface="Segoe UI"/>
                <a:ea typeface="+mn-ea"/>
                <a:cs typeface="+mn-cs"/>
              </a:rPr>
              <a:t>…</a:t>
            </a:r>
          </a:p>
        </p:txBody>
      </p:sp>
      <p:sp>
        <p:nvSpPr>
          <p:cNvPr id="115" name="Rectangle: Rounded Corners 114">
            <a:extLst>
              <a:ext uri="{FF2B5EF4-FFF2-40B4-BE49-F238E27FC236}">
                <a16:creationId xmlns:a16="http://schemas.microsoft.com/office/drawing/2014/main" id="{0EF7F7A4-E172-4924-A5FB-ED202AD1611A}"/>
              </a:ext>
            </a:extLst>
          </p:cNvPr>
          <p:cNvSpPr/>
          <p:nvPr/>
        </p:nvSpPr>
        <p:spPr>
          <a:xfrm>
            <a:off x="513946" y="2771796"/>
            <a:ext cx="2229254"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136069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6"/>
            <a:ext cx="10515600" cy="893152"/>
          </a:xfrm>
        </p:spPr>
        <p:txBody>
          <a:bodyPr vert="horz" lIns="91440" tIns="45720" rIns="91440" bIns="45720" rtlCol="0" anchor="ctr">
            <a:normAutofit/>
          </a:bodyPr>
          <a:lstStyle/>
          <a:p>
            <a:pPr lvl="0">
              <a:lnSpc>
                <a:spcPct val="100000"/>
              </a:lnSpc>
              <a:spcBef>
                <a:spcPts val="0"/>
              </a:spcBef>
            </a:pPr>
            <a:r>
              <a:rPr lang="en-US" sz="4400" dirty="0">
                <a:solidFill>
                  <a:prstClr val="black"/>
                </a:solidFill>
                <a:latin typeface="Segoe UI Light" panose="020B0502040204020203" pitchFamily="34" charset="0"/>
                <a:ea typeface="+mn-ea"/>
                <a:cs typeface="Segoe UI Light" panose="020B0502040204020203" pitchFamily="34" charset="0"/>
              </a:rPr>
              <a:t>Automated Machine Learning Capabilities</a:t>
            </a:r>
            <a:endParaRPr lang="en-US" sz="3600" dirty="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838200" y="2102185"/>
            <a:ext cx="5881228" cy="4351338"/>
          </a:xfrm>
        </p:spPr>
        <p:txBody>
          <a:bodyPr vert="horz" lIns="91440" tIns="45720" rIns="91440" bIns="45720" rtlCol="0">
            <a:normAutofit/>
          </a:bodyPr>
          <a:lstStyle/>
          <a:p>
            <a:r>
              <a:rPr lang="en-US" sz="2000" dirty="0">
                <a:latin typeface="Segoe UI Light" panose="020B0502040204020203" pitchFamily="34" charset="0"/>
                <a:cs typeface="Segoe UI Light" panose="020B0502040204020203" pitchFamily="34" charset="0"/>
              </a:rPr>
              <a:t>Based on Microsoft Research</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Brain trained with several million experiments</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Personalized recommendation approach: </a:t>
            </a:r>
          </a:p>
          <a:p>
            <a:pPr lvl="1"/>
            <a:r>
              <a:rPr lang="en-US" sz="1800" dirty="0">
                <a:latin typeface="Segoe UI Light" panose="020B0502040204020203" pitchFamily="34" charset="0"/>
                <a:cs typeface="Segoe UI Light" panose="020B0502040204020203" pitchFamily="34" charset="0"/>
              </a:rPr>
              <a:t>Collaborative filtering and Bayesian optimization</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Privacy preserving: No need to “see” the data</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Effect>
                      <a14:saturation sat="200000"/>
                    </a14:imgEffect>
                  </a14:imgLayer>
                </a14:imgProps>
              </a:ext>
            </a:extLst>
          </a:blip>
          <a:stretch>
            <a:fillRect/>
          </a:stretch>
        </p:blipFill>
        <p:spPr>
          <a:xfrm>
            <a:off x="6729053" y="2032605"/>
            <a:ext cx="4491892" cy="2695565"/>
          </a:xfrm>
          <a:prstGeom prst="rect">
            <a:avLst/>
          </a:prstGeom>
        </p:spPr>
      </p:pic>
      <p:grpSp>
        <p:nvGrpSpPr>
          <p:cNvPr id="14" name="Group 13">
            <a:extLst>
              <a:ext uri="{FF2B5EF4-FFF2-40B4-BE49-F238E27FC236}">
                <a16:creationId xmlns:a16="http://schemas.microsoft.com/office/drawing/2014/main" id="{C95CCD3D-35C8-47E0-8202-91F9BAFABE37}"/>
              </a:ext>
            </a:extLst>
          </p:cNvPr>
          <p:cNvGrpSpPr/>
          <p:nvPr/>
        </p:nvGrpSpPr>
        <p:grpSpPr>
          <a:xfrm>
            <a:off x="8353677" y="5226257"/>
            <a:ext cx="1242645" cy="1102579"/>
            <a:chOff x="-7814" y="5251329"/>
            <a:chExt cx="1242645" cy="1102579"/>
          </a:xfrm>
        </p:grpSpPr>
        <p:sp>
          <p:nvSpPr>
            <p:cNvPr id="11" name="Rectangle 10">
              <a:extLst>
                <a:ext uri="{FF2B5EF4-FFF2-40B4-BE49-F238E27FC236}">
                  <a16:creationId xmlns:a16="http://schemas.microsoft.com/office/drawing/2014/main" id="{2B70EA89-134C-48F2-B168-34C3EBE62C1A}"/>
                </a:ext>
              </a:extLst>
            </p:cNvPr>
            <p:cNvSpPr/>
            <p:nvPr/>
          </p:nvSpPr>
          <p:spPr>
            <a:xfrm>
              <a:off x="-7814"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Regression</a:t>
              </a:r>
            </a:p>
          </p:txBody>
        </p:sp>
        <p:pic>
          <p:nvPicPr>
            <p:cNvPr id="5" name="Graphic 4" descr="Statistics">
              <a:extLst>
                <a:ext uri="{FF2B5EF4-FFF2-40B4-BE49-F238E27FC236}">
                  <a16:creationId xmlns:a16="http://schemas.microsoft.com/office/drawing/2014/main" id="{0FF89A28-5136-41FC-8FD9-7CA5148FD7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748" y="5251329"/>
              <a:ext cx="731520" cy="731520"/>
            </a:xfrm>
            <a:prstGeom prst="rect">
              <a:avLst/>
            </a:prstGeom>
          </p:spPr>
        </p:pic>
      </p:grpSp>
      <p:grpSp>
        <p:nvGrpSpPr>
          <p:cNvPr id="15" name="Group 14">
            <a:extLst>
              <a:ext uri="{FF2B5EF4-FFF2-40B4-BE49-F238E27FC236}">
                <a16:creationId xmlns:a16="http://schemas.microsoft.com/office/drawing/2014/main" id="{2AECE92E-B3A7-4F70-B095-41C6344F4578}"/>
              </a:ext>
            </a:extLst>
          </p:cNvPr>
          <p:cNvGrpSpPr/>
          <p:nvPr/>
        </p:nvGrpSpPr>
        <p:grpSpPr>
          <a:xfrm>
            <a:off x="6729053" y="5226257"/>
            <a:ext cx="1242645" cy="1102580"/>
            <a:chOff x="1712200" y="5242087"/>
            <a:chExt cx="1242645" cy="1102580"/>
          </a:xfrm>
        </p:grpSpPr>
        <p:sp>
          <p:nvSpPr>
            <p:cNvPr id="12" name="Rectangle 11">
              <a:extLst>
                <a:ext uri="{FF2B5EF4-FFF2-40B4-BE49-F238E27FC236}">
                  <a16:creationId xmlns:a16="http://schemas.microsoft.com/office/drawing/2014/main" id="{B1F0DAFD-623C-44AF-97BC-EE9F77992822}"/>
                </a:ext>
              </a:extLst>
            </p:cNvPr>
            <p:cNvSpPr/>
            <p:nvPr/>
          </p:nvSpPr>
          <p:spPr>
            <a:xfrm>
              <a:off x="1712200" y="5242088"/>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Classification</a:t>
              </a:r>
            </a:p>
          </p:txBody>
        </p:sp>
        <p:pic>
          <p:nvPicPr>
            <p:cNvPr id="8" name="Graphic 7" descr="Hierarchy">
              <a:extLst>
                <a:ext uri="{FF2B5EF4-FFF2-40B4-BE49-F238E27FC236}">
                  <a16:creationId xmlns:a16="http://schemas.microsoft.com/office/drawing/2014/main" id="{3BFFF626-3625-45F6-A488-4FD8E20BA7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7762" y="5242087"/>
              <a:ext cx="731520" cy="731520"/>
            </a:xfrm>
            <a:prstGeom prst="rect">
              <a:avLst/>
            </a:prstGeom>
          </p:spPr>
        </p:pic>
      </p:grpSp>
      <p:grpSp>
        <p:nvGrpSpPr>
          <p:cNvPr id="16" name="Group 15">
            <a:extLst>
              <a:ext uri="{FF2B5EF4-FFF2-40B4-BE49-F238E27FC236}">
                <a16:creationId xmlns:a16="http://schemas.microsoft.com/office/drawing/2014/main" id="{4977B02B-7D4E-4D04-B1C4-06A8C42BE1E9}"/>
              </a:ext>
            </a:extLst>
          </p:cNvPr>
          <p:cNvGrpSpPr/>
          <p:nvPr/>
        </p:nvGrpSpPr>
        <p:grpSpPr>
          <a:xfrm>
            <a:off x="9978300" y="5226257"/>
            <a:ext cx="1242645" cy="1102579"/>
            <a:chOff x="2868280" y="5251329"/>
            <a:chExt cx="1242645" cy="1102579"/>
          </a:xfrm>
        </p:grpSpPr>
        <p:sp>
          <p:nvSpPr>
            <p:cNvPr id="13" name="Rectangle 12">
              <a:extLst>
                <a:ext uri="{FF2B5EF4-FFF2-40B4-BE49-F238E27FC236}">
                  <a16:creationId xmlns:a16="http://schemas.microsoft.com/office/drawing/2014/main" id="{7BEDF0FA-0AB5-4BFA-A3F7-AEDC5B7D954E}"/>
                </a:ext>
              </a:extLst>
            </p:cNvPr>
            <p:cNvSpPr/>
            <p:nvPr/>
          </p:nvSpPr>
          <p:spPr>
            <a:xfrm>
              <a:off x="2868280"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Time Series Forecasting</a:t>
              </a:r>
            </a:p>
          </p:txBody>
        </p:sp>
        <p:pic>
          <p:nvPicPr>
            <p:cNvPr id="10" name="Graphic 9" descr="Research">
              <a:extLst>
                <a:ext uri="{FF2B5EF4-FFF2-40B4-BE49-F238E27FC236}">
                  <a16:creationId xmlns:a16="http://schemas.microsoft.com/office/drawing/2014/main" id="{ABFA47F2-FC30-468E-9DAB-DF8C9F175D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3842" y="5251329"/>
              <a:ext cx="731520" cy="731520"/>
            </a:xfrm>
            <a:prstGeom prst="rect">
              <a:avLst/>
            </a:prstGeom>
          </p:spPr>
        </p:pic>
      </p:grpSp>
      <p:sp>
        <p:nvSpPr>
          <p:cNvPr id="3" name="TextBox 2">
            <a:extLst>
              <a:ext uri="{FF2B5EF4-FFF2-40B4-BE49-F238E27FC236}">
                <a16:creationId xmlns:a16="http://schemas.microsoft.com/office/drawing/2014/main" id="{B70339CB-C975-4A61-8FD9-49504189B0AC}"/>
              </a:ext>
            </a:extLst>
          </p:cNvPr>
          <p:cNvSpPr txBox="1"/>
          <p:nvPr/>
        </p:nvSpPr>
        <p:spPr>
          <a:xfrm>
            <a:off x="6719428" y="4815508"/>
            <a:ext cx="45015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CR A Extended" panose="02010509020102010303" pitchFamily="50" charset="0"/>
                <a:ea typeface="+mn-ea"/>
                <a:cs typeface="+mn-cs"/>
              </a:rPr>
              <a:t>Supervised Learning</a:t>
            </a:r>
          </a:p>
        </p:txBody>
      </p:sp>
    </p:spTree>
    <p:custDataLst>
      <p:tags r:id="rId1"/>
    </p:custDataLst>
    <p:extLst>
      <p:ext uri="{BB962C8B-B14F-4D97-AF65-F5344CB8AC3E}">
        <p14:creationId xmlns:p14="http://schemas.microsoft.com/office/powerpoint/2010/main" val="2601503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751572" y="1446335"/>
            <a:ext cx="4004388" cy="5109915"/>
          </a:xfrm>
        </p:spPr>
        <p:txBody>
          <a:bodyPr vert="horz" lIns="91440" tIns="45720" rIns="91440" bIns="45720" rtlCol="0" anchor="t">
            <a:normAutofit/>
          </a:bodyPr>
          <a:lstStyle/>
          <a:p>
            <a:pPr marL="342900" indent="-342900">
              <a:buFont typeface="Arial" panose="020B0604020202020204" pitchFamily="34" charset="0"/>
              <a:buChar char="•"/>
            </a:pPr>
            <a:r>
              <a:rPr lang="en-US" sz="2000">
                <a:latin typeface="Segoe UI Light"/>
                <a:cs typeface="Segoe UI Light"/>
              </a:rPr>
              <a:t>ML Scenarios: Classification &amp; Regression, Forecasting</a:t>
            </a:r>
          </a:p>
          <a:p>
            <a:pPr marL="342900" indent="-342900">
              <a:buFont typeface="Arial" panose="020B0604020202020204" pitchFamily="34" charset="0"/>
              <a:buChar char="•"/>
            </a:pPr>
            <a:r>
              <a:rPr lang="en-US" sz="2000">
                <a:latin typeface="Segoe UI Light"/>
                <a:cs typeface="Segoe UI Light"/>
              </a:rPr>
              <a:t>Languages: Python SDK for deployment and hosting for inference – </a:t>
            </a:r>
            <a:r>
              <a:rPr lang="en-US" sz="2000" err="1">
                <a:latin typeface="Segoe UI Light"/>
                <a:cs typeface="Segoe UI Light"/>
              </a:rPr>
              <a:t>Jupyter</a:t>
            </a:r>
            <a:r>
              <a:rPr lang="en-US" sz="2000">
                <a:latin typeface="Segoe UI Light"/>
                <a:cs typeface="Segoe UI Light"/>
              </a:rPr>
              <a:t> notebooks</a:t>
            </a:r>
          </a:p>
          <a:p>
            <a:pPr marL="342900" indent="-342900">
              <a:buFont typeface="Arial" panose="020B0604020202020204" pitchFamily="34" charset="0"/>
              <a:buChar char="•"/>
            </a:pPr>
            <a:r>
              <a:rPr lang="en-US" sz="2000">
                <a:latin typeface="Segoe UI Light"/>
                <a:cs typeface="Segoe UI Light"/>
              </a:rPr>
              <a:t>Training Compute: Local Machine, AML Compute, Data Science Virtual Machine (DSVM), Azure Databricks*</a:t>
            </a:r>
          </a:p>
          <a:p>
            <a:pPr marL="342900" indent="-342900">
              <a:buFont typeface="Arial" panose="020B0604020202020204" pitchFamily="34" charset="0"/>
              <a:buChar char="•"/>
            </a:pPr>
            <a:r>
              <a:rPr lang="en-US" sz="2000">
                <a:latin typeface="Segoe UI Light"/>
                <a:cs typeface="Segoe UI Light"/>
              </a:rPr>
              <a:t>Transparency: View run history, model metrics, </a:t>
            </a:r>
            <a:r>
              <a:rPr lang="en-US" sz="2000" err="1">
                <a:latin typeface="Segoe UI Light"/>
                <a:cs typeface="Segoe UI Light"/>
              </a:rPr>
              <a:t>explainability</a:t>
            </a:r>
            <a:r>
              <a:rPr lang="en-US" sz="2000">
                <a:latin typeface="Segoe UI Light"/>
                <a:cs typeface="Segoe UI Light"/>
              </a:rPr>
              <a:t>*</a:t>
            </a:r>
          </a:p>
          <a:p>
            <a:pPr marL="342900" indent="-342900">
              <a:buFont typeface="Arial" panose="020B0604020202020204" pitchFamily="34" charset="0"/>
              <a:buChar char="•"/>
            </a:pPr>
            <a:r>
              <a:rPr lang="en-US" sz="2000">
                <a:latin typeface="Segoe UI Light"/>
                <a:cs typeface="Segoe UI Light"/>
              </a:rPr>
              <a:t>Scale: Faster model training using multiple cores and parallel experiments</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024451" y="2102185"/>
            <a:ext cx="6329349" cy="3798217"/>
          </a:xfrm>
          <a:prstGeom prst="rect">
            <a:avLst/>
          </a:prstGeom>
        </p:spPr>
      </p:pic>
      <p:sp>
        <p:nvSpPr>
          <p:cNvPr id="3" name="Rectangle 2">
            <a:extLst>
              <a:ext uri="{FF2B5EF4-FFF2-40B4-BE49-F238E27FC236}">
                <a16:creationId xmlns:a16="http://schemas.microsoft.com/office/drawing/2014/main" id="{7AC6A310-AE6B-41FB-B5F4-F066AF8BDA04}"/>
              </a:ext>
            </a:extLst>
          </p:cNvPr>
          <p:cNvSpPr/>
          <p:nvPr/>
        </p:nvSpPr>
        <p:spPr>
          <a:xfrm>
            <a:off x="1033112" y="6279251"/>
            <a:ext cx="9398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In Preview</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735025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63028" y="1012004"/>
            <a:ext cx="3818301" cy="4795408"/>
          </a:xfrm>
        </p:spPr>
        <p:txBody>
          <a:bodyPr vert="horz" lIns="91440" tIns="45720" rIns="91440" bIns="45720" rtlCol="0" anchor="ctr">
            <a:normAutofit/>
          </a:bodyPr>
          <a:lstStyle/>
          <a:p>
            <a:r>
              <a:rPr lang="en-US" sz="4000" dirty="0"/>
              <a:t>Guardrails: Detection and auto-correction of data issues</a:t>
            </a:r>
          </a:p>
        </p:txBody>
      </p:sp>
      <p:graphicFrame>
        <p:nvGraphicFramePr>
          <p:cNvPr id="19" name="Text Placeholder 5">
            <a:extLst>
              <a:ext uri="{FF2B5EF4-FFF2-40B4-BE49-F238E27FC236}">
                <a16:creationId xmlns:a16="http://schemas.microsoft.com/office/drawing/2014/main" id="{BB1F78DD-8E5C-44CB-A624-3E8104804468}"/>
              </a:ext>
            </a:extLst>
          </p:cNvPr>
          <p:cNvGraphicFramePr>
            <a:graphicFrameLocks noGrp="1"/>
          </p:cNvGraphicFramePr>
          <p:nvPr>
            <p:ph sz="quarter" idx="10"/>
            <p:extLst>
              <p:ext uri="{D42A27DB-BD31-4B8C-83A1-F6EECF244321}">
                <p14:modId xmlns:p14="http://schemas.microsoft.com/office/powerpoint/2010/main" val="214701966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959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5904D6E7-9D62-463E-B6D5-120321697D0C}"/>
              </a:ext>
            </a:extLst>
          </p:cNvPr>
          <p:cNvSpPr>
            <a:spLocks noGrp="1"/>
          </p:cNvSpPr>
          <p:nvPr>
            <p:ph type="title"/>
          </p:nvPr>
        </p:nvSpPr>
        <p:spPr>
          <a:xfrm>
            <a:off x="455995" y="525790"/>
            <a:ext cx="11306469" cy="425950"/>
          </a:xfrm>
        </p:spPr>
        <p:txBody>
          <a:bodyPr anchor="ctr"/>
          <a:lstStyle/>
          <a:p>
            <a:r>
              <a:rPr lang="en-US" sz="4400" dirty="0">
                <a:latin typeface="Segoe UI Light" panose="020B0502040204020203" pitchFamily="34" charset="0"/>
                <a:cs typeface="Segoe UI Light" panose="020B0502040204020203" pitchFamily="34" charset="0"/>
              </a:rPr>
              <a:t>Machine Learning for Everyone</a:t>
            </a:r>
          </a:p>
        </p:txBody>
      </p:sp>
      <p:sp>
        <p:nvSpPr>
          <p:cNvPr id="21" name="Footer Placeholder 20">
            <a:extLst>
              <a:ext uri="{FF2B5EF4-FFF2-40B4-BE49-F238E27FC236}">
                <a16:creationId xmlns:a16="http://schemas.microsoft.com/office/drawing/2014/main" id="{60621E73-AA06-46DF-B0E5-30C6EA0D7E2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graphicFrame>
        <p:nvGraphicFramePr>
          <p:cNvPr id="38" name="Diagram 37">
            <a:extLst>
              <a:ext uri="{FF2B5EF4-FFF2-40B4-BE49-F238E27FC236}">
                <a16:creationId xmlns:a16="http://schemas.microsoft.com/office/drawing/2014/main" id="{3EB4B5D5-6DC3-40A5-83D7-328F0E32FF93}"/>
              </a:ext>
            </a:extLst>
          </p:cNvPr>
          <p:cNvGraphicFramePr/>
          <p:nvPr/>
        </p:nvGraphicFramePr>
        <p:xfrm>
          <a:off x="1645026" y="114982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jupyter logo">
            <a:extLst>
              <a:ext uri="{FF2B5EF4-FFF2-40B4-BE49-F238E27FC236}">
                <a16:creationId xmlns:a16="http://schemas.microsoft.com/office/drawing/2014/main" id="{84546989-38AE-4FEE-A820-84ACA8A94C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5293" y="1192214"/>
            <a:ext cx="453150" cy="5256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ython logo">
            <a:extLst>
              <a:ext uri="{FF2B5EF4-FFF2-40B4-BE49-F238E27FC236}">
                <a16:creationId xmlns:a16="http://schemas.microsoft.com/office/drawing/2014/main" id="{0649CFC8-4A53-4498-8545-874EBE8080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6868" y="3589176"/>
            <a:ext cx="1028903" cy="5144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ower bi logo">
            <a:extLst>
              <a:ext uri="{FF2B5EF4-FFF2-40B4-BE49-F238E27FC236}">
                <a16:creationId xmlns:a16="http://schemas.microsoft.com/office/drawing/2014/main" id="{31A49C55-AA8C-4811-A7BA-92780C919F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46805" y="5692344"/>
            <a:ext cx="838279" cy="9069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lteryx logo">
            <a:extLst>
              <a:ext uri="{FF2B5EF4-FFF2-40B4-BE49-F238E27FC236}">
                <a16:creationId xmlns:a16="http://schemas.microsoft.com/office/drawing/2014/main" id="{94641F6C-D553-4B7A-B17F-6AF0016E6D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8735" y="6340118"/>
            <a:ext cx="894529" cy="2707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ql server logo">
            <a:extLst>
              <a:ext uri="{FF2B5EF4-FFF2-40B4-BE49-F238E27FC236}">
                <a16:creationId xmlns:a16="http://schemas.microsoft.com/office/drawing/2014/main" id="{604F67F0-7999-40BE-A3BC-08CA7427BC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9425" y="5727072"/>
            <a:ext cx="894529" cy="7231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visual studio logo">
            <a:extLst>
              <a:ext uri="{FF2B5EF4-FFF2-40B4-BE49-F238E27FC236}">
                <a16:creationId xmlns:a16="http://schemas.microsoft.com/office/drawing/2014/main" id="{9B134CA5-552A-494B-8912-7BCE74D070C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0552" b="33696"/>
          <a:stretch/>
        </p:blipFill>
        <p:spPr bwMode="auto">
          <a:xfrm>
            <a:off x="2029211" y="2500745"/>
            <a:ext cx="1236560" cy="44208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l.net logo">
            <a:extLst>
              <a:ext uri="{FF2B5EF4-FFF2-40B4-BE49-F238E27FC236}">
                <a16:creationId xmlns:a16="http://schemas.microsoft.com/office/drawing/2014/main" id="{F883EE94-12C7-4FF6-8835-6BFB251F26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75648" y="2244810"/>
            <a:ext cx="551793" cy="551793"/>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EBD32542-3E1F-4946-AC48-463D2C9AE54B}"/>
              </a:ext>
            </a:extLst>
          </p:cNvPr>
          <p:cNvGrpSpPr/>
          <p:nvPr/>
        </p:nvGrpSpPr>
        <p:grpSpPr>
          <a:xfrm>
            <a:off x="8309070" y="2294901"/>
            <a:ext cx="1302108" cy="1003405"/>
            <a:chOff x="1748520" y="3151828"/>
            <a:chExt cx="1302108" cy="1003405"/>
          </a:xfrm>
        </p:grpSpPr>
        <p:pic>
          <p:nvPicPr>
            <p:cNvPr id="1044" name="Picture 20" descr="Image result for browser icon">
              <a:extLst>
                <a:ext uri="{FF2B5EF4-FFF2-40B4-BE49-F238E27FC236}">
                  <a16:creationId xmlns:a16="http://schemas.microsoft.com/office/drawing/2014/main" id="{5A2EA678-8DB8-47DE-B8AF-82DBA565B2F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4378" t="24822" r="24100" b="22184"/>
            <a:stretch/>
          </p:blipFill>
          <p:spPr bwMode="auto">
            <a:xfrm>
              <a:off x="1748520" y="3151828"/>
              <a:ext cx="1302108" cy="10034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E33810C7-A151-425E-A43D-4C8AD72EC2EF}"/>
                </a:ext>
              </a:extLst>
            </p:cNvPr>
            <p:cNvPicPr>
              <a:picLocks noChangeAspect="1"/>
            </p:cNvPicPr>
            <p:nvPr/>
          </p:nvPicPr>
          <p:blipFill>
            <a:blip r:embed="rId16"/>
            <a:stretch>
              <a:fillRect/>
            </a:stretch>
          </p:blipFill>
          <p:spPr>
            <a:xfrm>
              <a:off x="1954733" y="3486468"/>
              <a:ext cx="881183" cy="373639"/>
            </a:xfrm>
            <a:prstGeom prst="rect">
              <a:avLst/>
            </a:prstGeom>
          </p:spPr>
        </p:pic>
      </p:grpSp>
      <p:pic>
        <p:nvPicPr>
          <p:cNvPr id="51" name="Picture 50">
            <a:extLst>
              <a:ext uri="{FF2B5EF4-FFF2-40B4-BE49-F238E27FC236}">
                <a16:creationId xmlns:a16="http://schemas.microsoft.com/office/drawing/2014/main" id="{1D411CE9-3D54-4390-8D7C-51DC936DDC5C}"/>
              </a:ext>
            </a:extLst>
          </p:cNvPr>
          <p:cNvPicPr>
            <a:picLocks noChangeAspect="1"/>
          </p:cNvPicPr>
          <p:nvPr/>
        </p:nvPicPr>
        <p:blipFill>
          <a:blip r:embed="rId16"/>
          <a:stretch>
            <a:fillRect/>
          </a:stretch>
        </p:blipFill>
        <p:spPr>
          <a:xfrm>
            <a:off x="5924865" y="1975093"/>
            <a:ext cx="1239689" cy="525652"/>
          </a:xfrm>
          <a:prstGeom prst="rect">
            <a:avLst/>
          </a:prstGeom>
        </p:spPr>
      </p:pic>
    </p:spTree>
    <p:extLst>
      <p:ext uri="{BB962C8B-B14F-4D97-AF65-F5344CB8AC3E}">
        <p14:creationId xmlns:p14="http://schemas.microsoft.com/office/powerpoint/2010/main" val="3774445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graphicEl>
                                              <a:dgm id="{2E84FF10-E862-4FDA-9FB0-CA7D42350DF5}"/>
                                            </p:graphicEl>
                                          </p:spTgt>
                                        </p:tgtEl>
                                        <p:attrNameLst>
                                          <p:attrName>style.visibility</p:attrName>
                                        </p:attrNameLst>
                                      </p:cBhvr>
                                      <p:to>
                                        <p:strVal val="visible"/>
                                      </p:to>
                                    </p:set>
                                    <p:anim calcmode="lin" valueType="num">
                                      <p:cBhvr>
                                        <p:cTn id="7" dur="500" fill="hold"/>
                                        <p:tgtEl>
                                          <p:spTgt spid="38">
                                            <p:graphicEl>
                                              <a:dgm id="{2E84FF10-E862-4FDA-9FB0-CA7D42350DF5}"/>
                                            </p:graphicEl>
                                          </p:spTgt>
                                        </p:tgtEl>
                                        <p:attrNameLst>
                                          <p:attrName>ppt_w</p:attrName>
                                        </p:attrNameLst>
                                      </p:cBhvr>
                                      <p:tavLst>
                                        <p:tav tm="0">
                                          <p:val>
                                            <p:fltVal val="0"/>
                                          </p:val>
                                        </p:tav>
                                        <p:tav tm="100000">
                                          <p:val>
                                            <p:strVal val="#ppt_w"/>
                                          </p:val>
                                        </p:tav>
                                      </p:tavLst>
                                    </p:anim>
                                    <p:anim calcmode="lin" valueType="num">
                                      <p:cBhvr>
                                        <p:cTn id="8" dur="500" fill="hold"/>
                                        <p:tgtEl>
                                          <p:spTgt spid="38">
                                            <p:graphicEl>
                                              <a:dgm id="{2E84FF10-E862-4FDA-9FB0-CA7D42350DF5}"/>
                                            </p:graphicEl>
                                          </p:spTgt>
                                        </p:tgtEl>
                                        <p:attrNameLst>
                                          <p:attrName>ppt_h</p:attrName>
                                        </p:attrNameLst>
                                      </p:cBhvr>
                                      <p:tavLst>
                                        <p:tav tm="0">
                                          <p:val>
                                            <p:fltVal val="0"/>
                                          </p:val>
                                        </p:tav>
                                        <p:tav tm="100000">
                                          <p:val>
                                            <p:strVal val="#ppt_h"/>
                                          </p:val>
                                        </p:tav>
                                      </p:tavLst>
                                    </p:anim>
                                    <p:animEffect transition="in" filter="fade">
                                      <p:cBhvr>
                                        <p:cTn id="9" dur="500"/>
                                        <p:tgtEl>
                                          <p:spTgt spid="38">
                                            <p:graphicEl>
                                              <a:dgm id="{2E84FF10-E862-4FDA-9FB0-CA7D42350DF5}"/>
                                            </p:graphicEl>
                                          </p:spTgt>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38">
                                            <p:graphicEl>
                                              <a:dgm id="{90F85B81-957C-42C4-8567-4B60B670C5F1}"/>
                                            </p:graphicEl>
                                          </p:spTgt>
                                        </p:tgtEl>
                                        <p:attrNameLst>
                                          <p:attrName>style.visibility</p:attrName>
                                        </p:attrNameLst>
                                      </p:cBhvr>
                                      <p:to>
                                        <p:strVal val="visible"/>
                                      </p:to>
                                    </p:set>
                                    <p:animEffect transition="in" filter="wipe(down)">
                                      <p:cBhvr>
                                        <p:cTn id="13" dur="500"/>
                                        <p:tgtEl>
                                          <p:spTgt spid="38">
                                            <p:graphicEl>
                                              <a:dgm id="{90F85B81-957C-42C4-8567-4B60B670C5F1}"/>
                                            </p:graphicEl>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8">
                                            <p:graphicEl>
                                              <a:dgm id="{465511E7-CC42-490F-B486-63908F239FCB}"/>
                                            </p:graphicEl>
                                          </p:spTgt>
                                        </p:tgtEl>
                                        <p:attrNameLst>
                                          <p:attrName>style.visibility</p:attrName>
                                        </p:attrNameLst>
                                      </p:cBhvr>
                                      <p:to>
                                        <p:strVal val="visible"/>
                                      </p:to>
                                    </p:set>
                                    <p:anim calcmode="lin" valueType="num">
                                      <p:cBhvr>
                                        <p:cTn id="16" dur="500" fill="hold"/>
                                        <p:tgtEl>
                                          <p:spTgt spid="38">
                                            <p:graphicEl>
                                              <a:dgm id="{465511E7-CC42-490F-B486-63908F239FCB}"/>
                                            </p:graphicEl>
                                          </p:spTgt>
                                        </p:tgtEl>
                                        <p:attrNameLst>
                                          <p:attrName>ppt_w</p:attrName>
                                        </p:attrNameLst>
                                      </p:cBhvr>
                                      <p:tavLst>
                                        <p:tav tm="0">
                                          <p:val>
                                            <p:fltVal val="0"/>
                                          </p:val>
                                        </p:tav>
                                        <p:tav tm="100000">
                                          <p:val>
                                            <p:strVal val="#ppt_w"/>
                                          </p:val>
                                        </p:tav>
                                      </p:tavLst>
                                    </p:anim>
                                    <p:anim calcmode="lin" valueType="num">
                                      <p:cBhvr>
                                        <p:cTn id="17" dur="500" fill="hold"/>
                                        <p:tgtEl>
                                          <p:spTgt spid="38">
                                            <p:graphicEl>
                                              <a:dgm id="{465511E7-CC42-490F-B486-63908F239FCB}"/>
                                            </p:graphicEl>
                                          </p:spTgt>
                                        </p:tgtEl>
                                        <p:attrNameLst>
                                          <p:attrName>ppt_h</p:attrName>
                                        </p:attrNameLst>
                                      </p:cBhvr>
                                      <p:tavLst>
                                        <p:tav tm="0">
                                          <p:val>
                                            <p:fltVal val="0"/>
                                          </p:val>
                                        </p:tav>
                                        <p:tav tm="100000">
                                          <p:val>
                                            <p:strVal val="#ppt_h"/>
                                          </p:val>
                                        </p:tav>
                                      </p:tavLst>
                                    </p:anim>
                                    <p:animEffect transition="in" filter="fade">
                                      <p:cBhvr>
                                        <p:cTn id="18" dur="500"/>
                                        <p:tgtEl>
                                          <p:spTgt spid="38">
                                            <p:graphicEl>
                                              <a:dgm id="{465511E7-CC42-490F-B486-63908F239FCB}"/>
                                            </p:graphicEl>
                                          </p:spTgt>
                                        </p:tgtEl>
                                      </p:cBhvr>
                                    </p:animEffect>
                                  </p:childTnLst>
                                </p:cTn>
                              </p:par>
                              <p:par>
                                <p:cTn id="19" presetID="53" presetClass="entr" presetSubtype="16" fill="hold" nodeType="withEffect">
                                  <p:stCondLst>
                                    <p:cond delay="20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Effect transition="in" filter="fade">
                                      <p:cBhvr>
                                        <p:cTn id="23" dur="500"/>
                                        <p:tgtEl>
                                          <p:spTgt spid="1026"/>
                                        </p:tgtEl>
                                      </p:cBhvr>
                                    </p:animEffect>
                                  </p:childTnLst>
                                </p:cTn>
                              </p:par>
                              <p:par>
                                <p:cTn id="24" presetID="53" presetClass="entr" presetSubtype="16" fill="hold" nodeType="withEffect">
                                  <p:stCondLst>
                                    <p:cond delay="400"/>
                                  </p:stCondLst>
                                  <p:childTnLst>
                                    <p:set>
                                      <p:cBhvr>
                                        <p:cTn id="25" dur="1" fill="hold">
                                          <p:stCondLst>
                                            <p:cond delay="0"/>
                                          </p:stCondLst>
                                        </p:cTn>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animEffect transition="in" filter="fade">
                                      <p:cBhvr>
                                        <p:cTn id="28" dur="500"/>
                                        <p:tgtEl>
                                          <p:spTgt spid="51"/>
                                        </p:tgtEl>
                                      </p:cBhvr>
                                    </p:animEffect>
                                  </p:childTnLst>
                                </p:cTn>
                              </p:par>
                            </p:childTnLst>
                          </p:cTn>
                        </p:par>
                        <p:par>
                          <p:cTn id="29" fill="hold">
                            <p:stCondLst>
                              <p:cond delay="1400"/>
                            </p:stCondLst>
                            <p:childTnLst>
                              <p:par>
                                <p:cTn id="30" presetID="22" presetClass="entr" presetSubtype="8" fill="hold" grpId="0" nodeType="afterEffect">
                                  <p:stCondLst>
                                    <p:cond delay="0"/>
                                  </p:stCondLst>
                                  <p:childTnLst>
                                    <p:set>
                                      <p:cBhvr>
                                        <p:cTn id="31" dur="1" fill="hold">
                                          <p:stCondLst>
                                            <p:cond delay="0"/>
                                          </p:stCondLst>
                                        </p:cTn>
                                        <p:tgtEl>
                                          <p:spTgt spid="38">
                                            <p:graphicEl>
                                              <a:dgm id="{D77F9AAC-E462-497C-A0D4-5DBFE7337417}"/>
                                            </p:graphicEl>
                                          </p:spTgt>
                                        </p:tgtEl>
                                        <p:attrNameLst>
                                          <p:attrName>style.visibility</p:attrName>
                                        </p:attrNameLst>
                                      </p:cBhvr>
                                      <p:to>
                                        <p:strVal val="visible"/>
                                      </p:to>
                                    </p:set>
                                    <p:animEffect transition="in" filter="wipe(left)">
                                      <p:cBhvr>
                                        <p:cTn id="32" dur="500"/>
                                        <p:tgtEl>
                                          <p:spTgt spid="38">
                                            <p:graphicEl>
                                              <a:dgm id="{D77F9AAC-E462-497C-A0D4-5DBFE7337417}"/>
                                            </p:graphicEl>
                                          </p:spTgt>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8">
                                            <p:graphicEl>
                                              <a:dgm id="{9B3C67EF-26C2-40FC-9F2C-17C54B81FBB6}"/>
                                            </p:graphicEl>
                                          </p:spTgt>
                                        </p:tgtEl>
                                        <p:attrNameLst>
                                          <p:attrName>style.visibility</p:attrName>
                                        </p:attrNameLst>
                                      </p:cBhvr>
                                      <p:to>
                                        <p:strVal val="visible"/>
                                      </p:to>
                                    </p:set>
                                    <p:anim calcmode="lin" valueType="num">
                                      <p:cBhvr>
                                        <p:cTn id="35" dur="500" fill="hold"/>
                                        <p:tgtEl>
                                          <p:spTgt spid="38">
                                            <p:graphicEl>
                                              <a:dgm id="{9B3C67EF-26C2-40FC-9F2C-17C54B81FBB6}"/>
                                            </p:graphicEl>
                                          </p:spTgt>
                                        </p:tgtEl>
                                        <p:attrNameLst>
                                          <p:attrName>ppt_w</p:attrName>
                                        </p:attrNameLst>
                                      </p:cBhvr>
                                      <p:tavLst>
                                        <p:tav tm="0">
                                          <p:val>
                                            <p:fltVal val="0"/>
                                          </p:val>
                                        </p:tav>
                                        <p:tav tm="100000">
                                          <p:val>
                                            <p:strVal val="#ppt_w"/>
                                          </p:val>
                                        </p:tav>
                                      </p:tavLst>
                                    </p:anim>
                                    <p:anim calcmode="lin" valueType="num">
                                      <p:cBhvr>
                                        <p:cTn id="36" dur="500" fill="hold"/>
                                        <p:tgtEl>
                                          <p:spTgt spid="38">
                                            <p:graphicEl>
                                              <a:dgm id="{9B3C67EF-26C2-40FC-9F2C-17C54B81FBB6}"/>
                                            </p:graphicEl>
                                          </p:spTgt>
                                        </p:tgtEl>
                                        <p:attrNameLst>
                                          <p:attrName>ppt_h</p:attrName>
                                        </p:attrNameLst>
                                      </p:cBhvr>
                                      <p:tavLst>
                                        <p:tav tm="0">
                                          <p:val>
                                            <p:fltVal val="0"/>
                                          </p:val>
                                        </p:tav>
                                        <p:tav tm="100000">
                                          <p:val>
                                            <p:strVal val="#ppt_h"/>
                                          </p:val>
                                        </p:tav>
                                      </p:tavLst>
                                    </p:anim>
                                    <p:animEffect transition="in" filter="fade">
                                      <p:cBhvr>
                                        <p:cTn id="37" dur="500"/>
                                        <p:tgtEl>
                                          <p:spTgt spid="38">
                                            <p:graphicEl>
                                              <a:dgm id="{9B3C67EF-26C2-40FC-9F2C-17C54B81FBB6}"/>
                                            </p:graphicEl>
                                          </p:spTgt>
                                        </p:tgtEl>
                                      </p:cBhvr>
                                    </p:animEffect>
                                  </p:childTnLst>
                                </p:cTn>
                              </p:par>
                              <p:par>
                                <p:cTn id="38" presetID="53" presetClass="entr" presetSubtype="16" fill="hold" nodeType="withEffect">
                                  <p:stCondLst>
                                    <p:cond delay="200"/>
                                  </p:stCondLst>
                                  <p:childTnLst>
                                    <p:set>
                                      <p:cBhvr>
                                        <p:cTn id="39" dur="1" fill="hold">
                                          <p:stCondLst>
                                            <p:cond delay="0"/>
                                          </p:stCondLst>
                                        </p:cTn>
                                        <p:tgtEl>
                                          <p:spTgt spid="40"/>
                                        </p:tgtEl>
                                        <p:attrNameLst>
                                          <p:attrName>style.visibility</p:attrName>
                                        </p:attrNameLst>
                                      </p:cBhvr>
                                      <p:to>
                                        <p:strVal val="visible"/>
                                      </p:to>
                                    </p:set>
                                    <p:anim calcmode="lin" valueType="num">
                                      <p:cBhvr>
                                        <p:cTn id="40" dur="500" fill="hold"/>
                                        <p:tgtEl>
                                          <p:spTgt spid="40"/>
                                        </p:tgtEl>
                                        <p:attrNameLst>
                                          <p:attrName>ppt_w</p:attrName>
                                        </p:attrNameLst>
                                      </p:cBhvr>
                                      <p:tavLst>
                                        <p:tav tm="0">
                                          <p:val>
                                            <p:fltVal val="0"/>
                                          </p:val>
                                        </p:tav>
                                        <p:tav tm="100000">
                                          <p:val>
                                            <p:strVal val="#ppt_w"/>
                                          </p:val>
                                        </p:tav>
                                      </p:tavLst>
                                    </p:anim>
                                    <p:anim calcmode="lin" valueType="num">
                                      <p:cBhvr>
                                        <p:cTn id="41" dur="500" fill="hold"/>
                                        <p:tgtEl>
                                          <p:spTgt spid="40"/>
                                        </p:tgtEl>
                                        <p:attrNameLst>
                                          <p:attrName>ppt_h</p:attrName>
                                        </p:attrNameLst>
                                      </p:cBhvr>
                                      <p:tavLst>
                                        <p:tav tm="0">
                                          <p:val>
                                            <p:fltVal val="0"/>
                                          </p:val>
                                        </p:tav>
                                        <p:tav tm="100000">
                                          <p:val>
                                            <p:strVal val="#ppt_h"/>
                                          </p:val>
                                        </p:tav>
                                      </p:tavLst>
                                    </p:anim>
                                    <p:animEffect transition="in" filter="fade">
                                      <p:cBhvr>
                                        <p:cTn id="42" dur="500"/>
                                        <p:tgtEl>
                                          <p:spTgt spid="40"/>
                                        </p:tgtEl>
                                      </p:cBhvr>
                                    </p:animEffect>
                                  </p:childTnLst>
                                </p:cTn>
                              </p:par>
                            </p:childTnLst>
                          </p:cTn>
                        </p:par>
                        <p:par>
                          <p:cTn id="43" fill="hold">
                            <p:stCondLst>
                              <p:cond delay="2100"/>
                            </p:stCondLst>
                            <p:childTnLst>
                              <p:par>
                                <p:cTn id="44" presetID="22" presetClass="entr" presetSubtype="1" fill="hold" grpId="0" nodeType="afterEffect">
                                  <p:stCondLst>
                                    <p:cond delay="0"/>
                                  </p:stCondLst>
                                  <p:childTnLst>
                                    <p:set>
                                      <p:cBhvr>
                                        <p:cTn id="45" dur="1" fill="hold">
                                          <p:stCondLst>
                                            <p:cond delay="0"/>
                                          </p:stCondLst>
                                        </p:cTn>
                                        <p:tgtEl>
                                          <p:spTgt spid="38">
                                            <p:graphicEl>
                                              <a:dgm id="{80B34E43-4052-470B-AC2B-52114739C2B6}"/>
                                            </p:graphicEl>
                                          </p:spTgt>
                                        </p:tgtEl>
                                        <p:attrNameLst>
                                          <p:attrName>style.visibility</p:attrName>
                                        </p:attrNameLst>
                                      </p:cBhvr>
                                      <p:to>
                                        <p:strVal val="visible"/>
                                      </p:to>
                                    </p:set>
                                    <p:animEffect transition="in" filter="wipe(up)">
                                      <p:cBhvr>
                                        <p:cTn id="46" dur="500"/>
                                        <p:tgtEl>
                                          <p:spTgt spid="38">
                                            <p:graphicEl>
                                              <a:dgm id="{80B34E43-4052-470B-AC2B-52114739C2B6}"/>
                                            </p:graphic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8">
                                            <p:graphicEl>
                                              <a:dgm id="{EF01DA88-30C0-4461-A5A3-A59249921398}"/>
                                            </p:graphicEl>
                                          </p:spTgt>
                                        </p:tgtEl>
                                        <p:attrNameLst>
                                          <p:attrName>style.visibility</p:attrName>
                                        </p:attrNameLst>
                                      </p:cBhvr>
                                      <p:to>
                                        <p:strVal val="visible"/>
                                      </p:to>
                                    </p:set>
                                    <p:anim calcmode="lin" valueType="num">
                                      <p:cBhvr>
                                        <p:cTn id="49" dur="500" fill="hold"/>
                                        <p:tgtEl>
                                          <p:spTgt spid="38">
                                            <p:graphicEl>
                                              <a:dgm id="{EF01DA88-30C0-4461-A5A3-A59249921398}"/>
                                            </p:graphicEl>
                                          </p:spTgt>
                                        </p:tgtEl>
                                        <p:attrNameLst>
                                          <p:attrName>ppt_w</p:attrName>
                                        </p:attrNameLst>
                                      </p:cBhvr>
                                      <p:tavLst>
                                        <p:tav tm="0">
                                          <p:val>
                                            <p:fltVal val="0"/>
                                          </p:val>
                                        </p:tav>
                                        <p:tav tm="100000">
                                          <p:val>
                                            <p:strVal val="#ppt_w"/>
                                          </p:val>
                                        </p:tav>
                                      </p:tavLst>
                                    </p:anim>
                                    <p:anim calcmode="lin" valueType="num">
                                      <p:cBhvr>
                                        <p:cTn id="50" dur="500" fill="hold"/>
                                        <p:tgtEl>
                                          <p:spTgt spid="38">
                                            <p:graphicEl>
                                              <a:dgm id="{EF01DA88-30C0-4461-A5A3-A59249921398}"/>
                                            </p:graphicEl>
                                          </p:spTgt>
                                        </p:tgtEl>
                                        <p:attrNameLst>
                                          <p:attrName>ppt_h</p:attrName>
                                        </p:attrNameLst>
                                      </p:cBhvr>
                                      <p:tavLst>
                                        <p:tav tm="0">
                                          <p:val>
                                            <p:fltVal val="0"/>
                                          </p:val>
                                        </p:tav>
                                        <p:tav tm="100000">
                                          <p:val>
                                            <p:strVal val="#ppt_h"/>
                                          </p:val>
                                        </p:tav>
                                      </p:tavLst>
                                    </p:anim>
                                    <p:animEffect transition="in" filter="fade">
                                      <p:cBhvr>
                                        <p:cTn id="51" dur="500"/>
                                        <p:tgtEl>
                                          <p:spTgt spid="38">
                                            <p:graphicEl>
                                              <a:dgm id="{EF01DA88-30C0-4461-A5A3-A59249921398}"/>
                                            </p:graphicEl>
                                          </p:spTgt>
                                        </p:tgtEl>
                                      </p:cBhvr>
                                    </p:animEffect>
                                  </p:childTnLst>
                                </p:cTn>
                              </p:par>
                              <p:par>
                                <p:cTn id="52" presetID="53" presetClass="entr" presetSubtype="16" fill="hold" nodeType="withEffect">
                                  <p:stCondLst>
                                    <p:cond delay="0"/>
                                  </p:stCondLst>
                                  <p:childTnLst>
                                    <p:set>
                                      <p:cBhvr>
                                        <p:cTn id="53" dur="1" fill="hold">
                                          <p:stCondLst>
                                            <p:cond delay="0"/>
                                          </p:stCondLst>
                                        </p:cTn>
                                        <p:tgtEl>
                                          <p:spTgt spid="1032"/>
                                        </p:tgtEl>
                                        <p:attrNameLst>
                                          <p:attrName>style.visibility</p:attrName>
                                        </p:attrNameLst>
                                      </p:cBhvr>
                                      <p:to>
                                        <p:strVal val="visible"/>
                                      </p:to>
                                    </p:set>
                                    <p:anim calcmode="lin" valueType="num">
                                      <p:cBhvr>
                                        <p:cTn id="54" dur="500" fill="hold"/>
                                        <p:tgtEl>
                                          <p:spTgt spid="1032"/>
                                        </p:tgtEl>
                                        <p:attrNameLst>
                                          <p:attrName>ppt_w</p:attrName>
                                        </p:attrNameLst>
                                      </p:cBhvr>
                                      <p:tavLst>
                                        <p:tav tm="0">
                                          <p:val>
                                            <p:fltVal val="0"/>
                                          </p:val>
                                        </p:tav>
                                        <p:tav tm="100000">
                                          <p:val>
                                            <p:strVal val="#ppt_w"/>
                                          </p:val>
                                        </p:tav>
                                      </p:tavLst>
                                    </p:anim>
                                    <p:anim calcmode="lin" valueType="num">
                                      <p:cBhvr>
                                        <p:cTn id="55" dur="500" fill="hold"/>
                                        <p:tgtEl>
                                          <p:spTgt spid="1032"/>
                                        </p:tgtEl>
                                        <p:attrNameLst>
                                          <p:attrName>ppt_h</p:attrName>
                                        </p:attrNameLst>
                                      </p:cBhvr>
                                      <p:tavLst>
                                        <p:tav tm="0">
                                          <p:val>
                                            <p:fltVal val="0"/>
                                          </p:val>
                                        </p:tav>
                                        <p:tav tm="100000">
                                          <p:val>
                                            <p:strVal val="#ppt_h"/>
                                          </p:val>
                                        </p:tav>
                                      </p:tavLst>
                                    </p:anim>
                                    <p:animEffect transition="in" filter="fade">
                                      <p:cBhvr>
                                        <p:cTn id="56" dur="500"/>
                                        <p:tgtEl>
                                          <p:spTgt spid="1032"/>
                                        </p:tgtEl>
                                      </p:cBhvr>
                                    </p:animEffect>
                                  </p:childTnLst>
                                </p:cTn>
                              </p:par>
                              <p:par>
                                <p:cTn id="57" presetID="53" presetClass="entr" presetSubtype="16" fill="hold" nodeType="withEffect">
                                  <p:stCondLst>
                                    <p:cond delay="200"/>
                                  </p:stCondLst>
                                  <p:childTnLst>
                                    <p:set>
                                      <p:cBhvr>
                                        <p:cTn id="58" dur="1" fill="hold">
                                          <p:stCondLst>
                                            <p:cond delay="0"/>
                                          </p:stCondLst>
                                        </p:cTn>
                                        <p:tgtEl>
                                          <p:spTgt spid="1034"/>
                                        </p:tgtEl>
                                        <p:attrNameLst>
                                          <p:attrName>style.visibility</p:attrName>
                                        </p:attrNameLst>
                                      </p:cBhvr>
                                      <p:to>
                                        <p:strVal val="visible"/>
                                      </p:to>
                                    </p:set>
                                    <p:anim calcmode="lin" valueType="num">
                                      <p:cBhvr>
                                        <p:cTn id="59" dur="500" fill="hold"/>
                                        <p:tgtEl>
                                          <p:spTgt spid="1034"/>
                                        </p:tgtEl>
                                        <p:attrNameLst>
                                          <p:attrName>ppt_w</p:attrName>
                                        </p:attrNameLst>
                                      </p:cBhvr>
                                      <p:tavLst>
                                        <p:tav tm="0">
                                          <p:val>
                                            <p:fltVal val="0"/>
                                          </p:val>
                                        </p:tav>
                                        <p:tav tm="100000">
                                          <p:val>
                                            <p:strVal val="#ppt_w"/>
                                          </p:val>
                                        </p:tav>
                                      </p:tavLst>
                                    </p:anim>
                                    <p:anim calcmode="lin" valueType="num">
                                      <p:cBhvr>
                                        <p:cTn id="60" dur="500" fill="hold"/>
                                        <p:tgtEl>
                                          <p:spTgt spid="1034"/>
                                        </p:tgtEl>
                                        <p:attrNameLst>
                                          <p:attrName>ppt_h</p:attrName>
                                        </p:attrNameLst>
                                      </p:cBhvr>
                                      <p:tavLst>
                                        <p:tav tm="0">
                                          <p:val>
                                            <p:fltVal val="0"/>
                                          </p:val>
                                        </p:tav>
                                        <p:tav tm="100000">
                                          <p:val>
                                            <p:strVal val="#ppt_h"/>
                                          </p:val>
                                        </p:tav>
                                      </p:tavLst>
                                    </p:anim>
                                    <p:animEffect transition="in" filter="fade">
                                      <p:cBhvr>
                                        <p:cTn id="61" dur="500"/>
                                        <p:tgtEl>
                                          <p:spTgt spid="1034"/>
                                        </p:tgtEl>
                                      </p:cBhvr>
                                    </p:animEffect>
                                  </p:childTnLst>
                                </p:cTn>
                              </p:par>
                            </p:childTnLst>
                          </p:cTn>
                        </p:par>
                        <p:par>
                          <p:cTn id="62" fill="hold">
                            <p:stCondLst>
                              <p:cond delay="2800"/>
                            </p:stCondLst>
                            <p:childTnLst>
                              <p:par>
                                <p:cTn id="63" presetID="22" presetClass="entr" presetSubtype="1" fill="hold" grpId="0" nodeType="afterEffect">
                                  <p:stCondLst>
                                    <p:cond delay="0"/>
                                  </p:stCondLst>
                                  <p:childTnLst>
                                    <p:set>
                                      <p:cBhvr>
                                        <p:cTn id="64" dur="1" fill="hold">
                                          <p:stCondLst>
                                            <p:cond delay="0"/>
                                          </p:stCondLst>
                                        </p:cTn>
                                        <p:tgtEl>
                                          <p:spTgt spid="38">
                                            <p:graphicEl>
                                              <a:dgm id="{A33D5E17-7252-41B5-BFA5-3BC2EDCB36B9}"/>
                                            </p:graphicEl>
                                          </p:spTgt>
                                        </p:tgtEl>
                                        <p:attrNameLst>
                                          <p:attrName>style.visibility</p:attrName>
                                        </p:attrNameLst>
                                      </p:cBhvr>
                                      <p:to>
                                        <p:strVal val="visible"/>
                                      </p:to>
                                    </p:set>
                                    <p:animEffect transition="in" filter="wipe(up)">
                                      <p:cBhvr>
                                        <p:cTn id="65" dur="500"/>
                                        <p:tgtEl>
                                          <p:spTgt spid="38">
                                            <p:graphicEl>
                                              <a:dgm id="{A33D5E17-7252-41B5-BFA5-3BC2EDCB36B9}"/>
                                            </p:graphicEl>
                                          </p:spTgt>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8">
                                            <p:graphicEl>
                                              <a:dgm id="{399CA342-0066-46C4-8024-1022CC3F3441}"/>
                                            </p:graphicEl>
                                          </p:spTgt>
                                        </p:tgtEl>
                                        <p:attrNameLst>
                                          <p:attrName>style.visibility</p:attrName>
                                        </p:attrNameLst>
                                      </p:cBhvr>
                                      <p:to>
                                        <p:strVal val="visible"/>
                                      </p:to>
                                    </p:set>
                                    <p:anim calcmode="lin" valueType="num">
                                      <p:cBhvr>
                                        <p:cTn id="68" dur="500" fill="hold"/>
                                        <p:tgtEl>
                                          <p:spTgt spid="38">
                                            <p:graphicEl>
                                              <a:dgm id="{399CA342-0066-46C4-8024-1022CC3F3441}"/>
                                            </p:graphicEl>
                                          </p:spTgt>
                                        </p:tgtEl>
                                        <p:attrNameLst>
                                          <p:attrName>ppt_w</p:attrName>
                                        </p:attrNameLst>
                                      </p:cBhvr>
                                      <p:tavLst>
                                        <p:tav tm="0">
                                          <p:val>
                                            <p:fltVal val="0"/>
                                          </p:val>
                                        </p:tav>
                                        <p:tav tm="100000">
                                          <p:val>
                                            <p:strVal val="#ppt_w"/>
                                          </p:val>
                                        </p:tav>
                                      </p:tavLst>
                                    </p:anim>
                                    <p:anim calcmode="lin" valueType="num">
                                      <p:cBhvr>
                                        <p:cTn id="69" dur="500" fill="hold"/>
                                        <p:tgtEl>
                                          <p:spTgt spid="38">
                                            <p:graphicEl>
                                              <a:dgm id="{399CA342-0066-46C4-8024-1022CC3F3441}"/>
                                            </p:graphicEl>
                                          </p:spTgt>
                                        </p:tgtEl>
                                        <p:attrNameLst>
                                          <p:attrName>ppt_h</p:attrName>
                                        </p:attrNameLst>
                                      </p:cBhvr>
                                      <p:tavLst>
                                        <p:tav tm="0">
                                          <p:val>
                                            <p:fltVal val="0"/>
                                          </p:val>
                                        </p:tav>
                                        <p:tav tm="100000">
                                          <p:val>
                                            <p:strVal val="#ppt_h"/>
                                          </p:val>
                                        </p:tav>
                                      </p:tavLst>
                                    </p:anim>
                                    <p:animEffect transition="in" filter="fade">
                                      <p:cBhvr>
                                        <p:cTn id="70" dur="500"/>
                                        <p:tgtEl>
                                          <p:spTgt spid="38">
                                            <p:graphicEl>
                                              <a:dgm id="{399CA342-0066-46C4-8024-1022CC3F3441}"/>
                                            </p:graphicEl>
                                          </p:spTgt>
                                        </p:tgtEl>
                                      </p:cBhvr>
                                    </p:animEffect>
                                  </p:childTnLst>
                                </p:cTn>
                              </p:par>
                              <p:par>
                                <p:cTn id="71" presetID="53" presetClass="entr" presetSubtype="16" fill="hold" nodeType="withEffect">
                                  <p:stCondLst>
                                    <p:cond delay="0"/>
                                  </p:stCondLst>
                                  <p:childTnLst>
                                    <p:set>
                                      <p:cBhvr>
                                        <p:cTn id="72" dur="1" fill="hold">
                                          <p:stCondLst>
                                            <p:cond delay="0"/>
                                          </p:stCondLst>
                                        </p:cTn>
                                        <p:tgtEl>
                                          <p:spTgt spid="1036"/>
                                        </p:tgtEl>
                                        <p:attrNameLst>
                                          <p:attrName>style.visibility</p:attrName>
                                        </p:attrNameLst>
                                      </p:cBhvr>
                                      <p:to>
                                        <p:strVal val="visible"/>
                                      </p:to>
                                    </p:set>
                                    <p:anim calcmode="lin" valueType="num">
                                      <p:cBhvr>
                                        <p:cTn id="73" dur="500" fill="hold"/>
                                        <p:tgtEl>
                                          <p:spTgt spid="1036"/>
                                        </p:tgtEl>
                                        <p:attrNameLst>
                                          <p:attrName>ppt_w</p:attrName>
                                        </p:attrNameLst>
                                      </p:cBhvr>
                                      <p:tavLst>
                                        <p:tav tm="0">
                                          <p:val>
                                            <p:fltVal val="0"/>
                                          </p:val>
                                        </p:tav>
                                        <p:tav tm="100000">
                                          <p:val>
                                            <p:strVal val="#ppt_w"/>
                                          </p:val>
                                        </p:tav>
                                      </p:tavLst>
                                    </p:anim>
                                    <p:anim calcmode="lin" valueType="num">
                                      <p:cBhvr>
                                        <p:cTn id="74" dur="500" fill="hold"/>
                                        <p:tgtEl>
                                          <p:spTgt spid="1036"/>
                                        </p:tgtEl>
                                        <p:attrNameLst>
                                          <p:attrName>ppt_h</p:attrName>
                                        </p:attrNameLst>
                                      </p:cBhvr>
                                      <p:tavLst>
                                        <p:tav tm="0">
                                          <p:val>
                                            <p:fltVal val="0"/>
                                          </p:val>
                                        </p:tav>
                                        <p:tav tm="100000">
                                          <p:val>
                                            <p:strVal val="#ppt_h"/>
                                          </p:val>
                                        </p:tav>
                                      </p:tavLst>
                                    </p:anim>
                                    <p:animEffect transition="in" filter="fade">
                                      <p:cBhvr>
                                        <p:cTn id="75" dur="500"/>
                                        <p:tgtEl>
                                          <p:spTgt spid="1036"/>
                                        </p:tgtEl>
                                      </p:cBhvr>
                                    </p:animEffect>
                                  </p:childTnLst>
                                </p:cTn>
                              </p:par>
                            </p:childTnLst>
                          </p:cTn>
                        </p:par>
                        <p:par>
                          <p:cTn id="76" fill="hold">
                            <p:stCondLst>
                              <p:cond delay="3300"/>
                            </p:stCondLst>
                            <p:childTnLst>
                              <p:par>
                                <p:cTn id="77" presetID="22" presetClass="entr" presetSubtype="2" fill="hold" grpId="0" nodeType="afterEffect">
                                  <p:stCondLst>
                                    <p:cond delay="0"/>
                                  </p:stCondLst>
                                  <p:childTnLst>
                                    <p:set>
                                      <p:cBhvr>
                                        <p:cTn id="78" dur="1" fill="hold">
                                          <p:stCondLst>
                                            <p:cond delay="0"/>
                                          </p:stCondLst>
                                        </p:cTn>
                                        <p:tgtEl>
                                          <p:spTgt spid="38">
                                            <p:graphicEl>
                                              <a:dgm id="{28381721-7E2A-4AEA-9252-F3758A41353C}"/>
                                            </p:graphicEl>
                                          </p:spTgt>
                                        </p:tgtEl>
                                        <p:attrNameLst>
                                          <p:attrName>style.visibility</p:attrName>
                                        </p:attrNameLst>
                                      </p:cBhvr>
                                      <p:to>
                                        <p:strVal val="visible"/>
                                      </p:to>
                                    </p:set>
                                    <p:animEffect transition="in" filter="wipe(right)">
                                      <p:cBhvr>
                                        <p:cTn id="79" dur="500"/>
                                        <p:tgtEl>
                                          <p:spTgt spid="38">
                                            <p:graphicEl>
                                              <a:dgm id="{28381721-7E2A-4AEA-9252-F3758A41353C}"/>
                                            </p:graphic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8">
                                            <p:graphicEl>
                                              <a:dgm id="{5AF5F4BE-67A0-4F42-B876-AA883068AAC0}"/>
                                            </p:graphicEl>
                                          </p:spTgt>
                                        </p:tgtEl>
                                        <p:attrNameLst>
                                          <p:attrName>style.visibility</p:attrName>
                                        </p:attrNameLst>
                                      </p:cBhvr>
                                      <p:to>
                                        <p:strVal val="visible"/>
                                      </p:to>
                                    </p:set>
                                    <p:anim calcmode="lin" valueType="num">
                                      <p:cBhvr>
                                        <p:cTn id="82" dur="500" fill="hold"/>
                                        <p:tgtEl>
                                          <p:spTgt spid="38">
                                            <p:graphicEl>
                                              <a:dgm id="{5AF5F4BE-67A0-4F42-B876-AA883068AAC0}"/>
                                            </p:graphicEl>
                                          </p:spTgt>
                                        </p:tgtEl>
                                        <p:attrNameLst>
                                          <p:attrName>ppt_w</p:attrName>
                                        </p:attrNameLst>
                                      </p:cBhvr>
                                      <p:tavLst>
                                        <p:tav tm="0">
                                          <p:val>
                                            <p:fltVal val="0"/>
                                          </p:val>
                                        </p:tav>
                                        <p:tav tm="100000">
                                          <p:val>
                                            <p:strVal val="#ppt_w"/>
                                          </p:val>
                                        </p:tav>
                                      </p:tavLst>
                                    </p:anim>
                                    <p:anim calcmode="lin" valueType="num">
                                      <p:cBhvr>
                                        <p:cTn id="83" dur="500" fill="hold"/>
                                        <p:tgtEl>
                                          <p:spTgt spid="38">
                                            <p:graphicEl>
                                              <a:dgm id="{5AF5F4BE-67A0-4F42-B876-AA883068AAC0}"/>
                                            </p:graphicEl>
                                          </p:spTgt>
                                        </p:tgtEl>
                                        <p:attrNameLst>
                                          <p:attrName>ppt_h</p:attrName>
                                        </p:attrNameLst>
                                      </p:cBhvr>
                                      <p:tavLst>
                                        <p:tav tm="0">
                                          <p:val>
                                            <p:fltVal val="0"/>
                                          </p:val>
                                        </p:tav>
                                        <p:tav tm="100000">
                                          <p:val>
                                            <p:strVal val="#ppt_h"/>
                                          </p:val>
                                        </p:tav>
                                      </p:tavLst>
                                    </p:anim>
                                    <p:animEffect transition="in" filter="fade">
                                      <p:cBhvr>
                                        <p:cTn id="84" dur="500"/>
                                        <p:tgtEl>
                                          <p:spTgt spid="38">
                                            <p:graphicEl>
                                              <a:dgm id="{5AF5F4BE-67A0-4F42-B876-AA883068AAC0}"/>
                                            </p:graphicEl>
                                          </p:spTgt>
                                        </p:tgtEl>
                                      </p:cBhvr>
                                    </p:animEffect>
                                  </p:childTnLst>
                                </p:cTn>
                              </p:par>
                              <p:par>
                                <p:cTn id="85" presetID="53" presetClass="entr" presetSubtype="16" fill="hold" nodeType="withEffect">
                                  <p:stCondLst>
                                    <p:cond delay="0"/>
                                  </p:stCondLst>
                                  <p:childTnLst>
                                    <p:set>
                                      <p:cBhvr>
                                        <p:cTn id="86" dur="1" fill="hold">
                                          <p:stCondLst>
                                            <p:cond delay="0"/>
                                          </p:stCondLst>
                                        </p:cTn>
                                        <p:tgtEl>
                                          <p:spTgt spid="1038"/>
                                        </p:tgtEl>
                                        <p:attrNameLst>
                                          <p:attrName>style.visibility</p:attrName>
                                        </p:attrNameLst>
                                      </p:cBhvr>
                                      <p:to>
                                        <p:strVal val="visible"/>
                                      </p:to>
                                    </p:set>
                                    <p:anim calcmode="lin" valueType="num">
                                      <p:cBhvr>
                                        <p:cTn id="87" dur="500" fill="hold"/>
                                        <p:tgtEl>
                                          <p:spTgt spid="1038"/>
                                        </p:tgtEl>
                                        <p:attrNameLst>
                                          <p:attrName>ppt_w</p:attrName>
                                        </p:attrNameLst>
                                      </p:cBhvr>
                                      <p:tavLst>
                                        <p:tav tm="0">
                                          <p:val>
                                            <p:fltVal val="0"/>
                                          </p:val>
                                        </p:tav>
                                        <p:tav tm="100000">
                                          <p:val>
                                            <p:strVal val="#ppt_w"/>
                                          </p:val>
                                        </p:tav>
                                      </p:tavLst>
                                    </p:anim>
                                    <p:anim calcmode="lin" valueType="num">
                                      <p:cBhvr>
                                        <p:cTn id="88" dur="500" fill="hold"/>
                                        <p:tgtEl>
                                          <p:spTgt spid="1038"/>
                                        </p:tgtEl>
                                        <p:attrNameLst>
                                          <p:attrName>ppt_h</p:attrName>
                                        </p:attrNameLst>
                                      </p:cBhvr>
                                      <p:tavLst>
                                        <p:tav tm="0">
                                          <p:val>
                                            <p:fltVal val="0"/>
                                          </p:val>
                                        </p:tav>
                                        <p:tav tm="100000">
                                          <p:val>
                                            <p:strVal val="#ppt_h"/>
                                          </p:val>
                                        </p:tav>
                                      </p:tavLst>
                                    </p:anim>
                                    <p:animEffect transition="in" filter="fade">
                                      <p:cBhvr>
                                        <p:cTn id="89" dur="500"/>
                                        <p:tgtEl>
                                          <p:spTgt spid="1038"/>
                                        </p:tgtEl>
                                      </p:cBhvr>
                                    </p:animEffect>
                                  </p:childTnLst>
                                </p:cTn>
                              </p:par>
                              <p:par>
                                <p:cTn id="90" presetID="53" presetClass="entr" presetSubtype="16" fill="hold" nodeType="withEffect">
                                  <p:stCondLst>
                                    <p:cond delay="200"/>
                                  </p:stCondLst>
                                  <p:childTnLst>
                                    <p:set>
                                      <p:cBhvr>
                                        <p:cTn id="91" dur="1" fill="hold">
                                          <p:stCondLst>
                                            <p:cond delay="0"/>
                                          </p:stCondLst>
                                        </p:cTn>
                                        <p:tgtEl>
                                          <p:spTgt spid="1040"/>
                                        </p:tgtEl>
                                        <p:attrNameLst>
                                          <p:attrName>style.visibility</p:attrName>
                                        </p:attrNameLst>
                                      </p:cBhvr>
                                      <p:to>
                                        <p:strVal val="visible"/>
                                      </p:to>
                                    </p:set>
                                    <p:anim calcmode="lin" valueType="num">
                                      <p:cBhvr>
                                        <p:cTn id="92" dur="500" fill="hold"/>
                                        <p:tgtEl>
                                          <p:spTgt spid="1040"/>
                                        </p:tgtEl>
                                        <p:attrNameLst>
                                          <p:attrName>ppt_w</p:attrName>
                                        </p:attrNameLst>
                                      </p:cBhvr>
                                      <p:tavLst>
                                        <p:tav tm="0">
                                          <p:val>
                                            <p:fltVal val="0"/>
                                          </p:val>
                                        </p:tav>
                                        <p:tav tm="100000">
                                          <p:val>
                                            <p:strVal val="#ppt_w"/>
                                          </p:val>
                                        </p:tav>
                                      </p:tavLst>
                                    </p:anim>
                                    <p:anim calcmode="lin" valueType="num">
                                      <p:cBhvr>
                                        <p:cTn id="93" dur="500" fill="hold"/>
                                        <p:tgtEl>
                                          <p:spTgt spid="1040"/>
                                        </p:tgtEl>
                                        <p:attrNameLst>
                                          <p:attrName>ppt_h</p:attrName>
                                        </p:attrNameLst>
                                      </p:cBhvr>
                                      <p:tavLst>
                                        <p:tav tm="0">
                                          <p:val>
                                            <p:fltVal val="0"/>
                                          </p:val>
                                        </p:tav>
                                        <p:tav tm="100000">
                                          <p:val>
                                            <p:strVal val="#ppt_h"/>
                                          </p:val>
                                        </p:tav>
                                      </p:tavLst>
                                    </p:anim>
                                    <p:animEffect transition="in" filter="fade">
                                      <p:cBhvr>
                                        <p:cTn id="94" dur="500"/>
                                        <p:tgtEl>
                                          <p:spTgt spid="1040"/>
                                        </p:tgtEl>
                                      </p:cBhvr>
                                    </p:animEffect>
                                  </p:childTnLst>
                                </p:cTn>
                              </p:par>
                              <p:par>
                                <p:cTn id="95" presetID="53" presetClass="entr" presetSubtype="16" fill="hold" nodeType="withEffect">
                                  <p:stCondLst>
                                    <p:cond delay="400"/>
                                  </p:stCondLst>
                                  <p:childTnLst>
                                    <p:set>
                                      <p:cBhvr>
                                        <p:cTn id="96" dur="1" fill="hold">
                                          <p:stCondLst>
                                            <p:cond delay="0"/>
                                          </p:stCondLst>
                                        </p:cTn>
                                        <p:tgtEl>
                                          <p:spTgt spid="1028"/>
                                        </p:tgtEl>
                                        <p:attrNameLst>
                                          <p:attrName>style.visibility</p:attrName>
                                        </p:attrNameLst>
                                      </p:cBhvr>
                                      <p:to>
                                        <p:strVal val="visible"/>
                                      </p:to>
                                    </p:set>
                                    <p:anim calcmode="lin" valueType="num">
                                      <p:cBhvr>
                                        <p:cTn id="97" dur="500" fill="hold"/>
                                        <p:tgtEl>
                                          <p:spTgt spid="1028"/>
                                        </p:tgtEl>
                                        <p:attrNameLst>
                                          <p:attrName>ppt_w</p:attrName>
                                        </p:attrNameLst>
                                      </p:cBhvr>
                                      <p:tavLst>
                                        <p:tav tm="0">
                                          <p:val>
                                            <p:fltVal val="0"/>
                                          </p:val>
                                        </p:tav>
                                        <p:tav tm="100000">
                                          <p:val>
                                            <p:strVal val="#ppt_w"/>
                                          </p:val>
                                        </p:tav>
                                      </p:tavLst>
                                    </p:anim>
                                    <p:anim calcmode="lin" valueType="num">
                                      <p:cBhvr>
                                        <p:cTn id="98" dur="500" fill="hold"/>
                                        <p:tgtEl>
                                          <p:spTgt spid="1028"/>
                                        </p:tgtEl>
                                        <p:attrNameLst>
                                          <p:attrName>ppt_h</p:attrName>
                                        </p:attrNameLst>
                                      </p:cBhvr>
                                      <p:tavLst>
                                        <p:tav tm="0">
                                          <p:val>
                                            <p:fltVal val="0"/>
                                          </p:val>
                                        </p:tav>
                                        <p:tav tm="100000">
                                          <p:val>
                                            <p:strVal val="#ppt_h"/>
                                          </p:val>
                                        </p:tav>
                                      </p:tavLst>
                                    </p:anim>
                                    <p:animEffect transition="in" filter="fade">
                                      <p:cBhvr>
                                        <p:cTn id="9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uiExpand="1">
        <p:bldSub>
          <a:bldDgm bld="lvl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ipart&#10;&#10;Description automatically generated">
            <a:extLst>
              <a:ext uri="{FF2B5EF4-FFF2-40B4-BE49-F238E27FC236}">
                <a16:creationId xmlns:a16="http://schemas.microsoft.com/office/drawing/2014/main" id="{844E853A-AA99-4410-8528-2D0B4069D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9752" y="6023570"/>
            <a:ext cx="317112" cy="242364"/>
          </a:xfrm>
          <a:prstGeom prst="rect">
            <a:avLst/>
          </a:prstGeom>
        </p:spPr>
      </p:pic>
      <p:pic>
        <p:nvPicPr>
          <p:cNvPr id="8" name="Picture 7">
            <a:extLst>
              <a:ext uri="{FF2B5EF4-FFF2-40B4-BE49-F238E27FC236}">
                <a16:creationId xmlns:a16="http://schemas.microsoft.com/office/drawing/2014/main" id="{5BD530CB-2A40-4ECD-80A2-73839A16A205}"/>
              </a:ext>
            </a:extLst>
          </p:cNvPr>
          <p:cNvPicPr>
            <a:picLocks noChangeAspect="1"/>
          </p:cNvPicPr>
          <p:nvPr/>
        </p:nvPicPr>
        <p:blipFill>
          <a:blip r:embed="rId4"/>
          <a:stretch>
            <a:fillRect/>
          </a:stretch>
        </p:blipFill>
        <p:spPr>
          <a:xfrm>
            <a:off x="2142104" y="599217"/>
            <a:ext cx="377797" cy="367855"/>
          </a:xfrm>
          <a:prstGeom prst="rect">
            <a:avLst/>
          </a:prstGeom>
        </p:spPr>
      </p:pic>
      <p:pic>
        <p:nvPicPr>
          <p:cNvPr id="11" name="Picture 10">
            <a:extLst>
              <a:ext uri="{FF2B5EF4-FFF2-40B4-BE49-F238E27FC236}">
                <a16:creationId xmlns:a16="http://schemas.microsoft.com/office/drawing/2014/main" id="{8596CBE9-7A96-453C-B598-D82DA020B746}"/>
              </a:ext>
            </a:extLst>
          </p:cNvPr>
          <p:cNvPicPr>
            <a:picLocks noChangeAspect="1"/>
          </p:cNvPicPr>
          <p:nvPr/>
        </p:nvPicPr>
        <p:blipFill>
          <a:blip r:embed="rId5"/>
          <a:stretch>
            <a:fillRect/>
          </a:stretch>
        </p:blipFill>
        <p:spPr>
          <a:xfrm>
            <a:off x="2167558" y="1635036"/>
            <a:ext cx="425056" cy="200567"/>
          </a:xfrm>
          <a:prstGeom prst="rect">
            <a:avLst/>
          </a:prstGeom>
        </p:spPr>
      </p:pic>
      <p:pic>
        <p:nvPicPr>
          <p:cNvPr id="13" name="Picture 12">
            <a:extLst>
              <a:ext uri="{FF2B5EF4-FFF2-40B4-BE49-F238E27FC236}">
                <a16:creationId xmlns:a16="http://schemas.microsoft.com/office/drawing/2014/main" id="{4CB7E242-E1FC-49FF-BC06-D512F472F9A6}"/>
              </a:ext>
            </a:extLst>
          </p:cNvPr>
          <p:cNvPicPr>
            <a:picLocks noChangeAspect="1"/>
          </p:cNvPicPr>
          <p:nvPr/>
        </p:nvPicPr>
        <p:blipFill>
          <a:blip r:embed="rId6"/>
          <a:stretch>
            <a:fillRect/>
          </a:stretch>
        </p:blipFill>
        <p:spPr>
          <a:xfrm>
            <a:off x="2155688" y="2610604"/>
            <a:ext cx="731738" cy="234879"/>
          </a:xfrm>
          <a:prstGeom prst="rect">
            <a:avLst/>
          </a:prstGeom>
        </p:spPr>
      </p:pic>
      <p:pic>
        <p:nvPicPr>
          <p:cNvPr id="18" name="Picture 17">
            <a:extLst>
              <a:ext uri="{FF2B5EF4-FFF2-40B4-BE49-F238E27FC236}">
                <a16:creationId xmlns:a16="http://schemas.microsoft.com/office/drawing/2014/main" id="{84B0B823-F5B3-4105-90C5-A53934862AA0}"/>
              </a:ext>
            </a:extLst>
          </p:cNvPr>
          <p:cNvPicPr>
            <a:picLocks noChangeAspect="1"/>
          </p:cNvPicPr>
          <p:nvPr/>
        </p:nvPicPr>
        <p:blipFill>
          <a:blip r:embed="rId7"/>
          <a:stretch>
            <a:fillRect/>
          </a:stretch>
        </p:blipFill>
        <p:spPr>
          <a:xfrm>
            <a:off x="2233364" y="5665112"/>
            <a:ext cx="573075" cy="344906"/>
          </a:xfrm>
          <a:prstGeom prst="rect">
            <a:avLst/>
          </a:prstGeom>
        </p:spPr>
      </p:pic>
      <p:pic>
        <p:nvPicPr>
          <p:cNvPr id="30" name="Picture 29">
            <a:extLst>
              <a:ext uri="{FF2B5EF4-FFF2-40B4-BE49-F238E27FC236}">
                <a16:creationId xmlns:a16="http://schemas.microsoft.com/office/drawing/2014/main" id="{8C969B13-BE01-4C51-B807-A7164E1317C0}"/>
              </a:ext>
            </a:extLst>
          </p:cNvPr>
          <p:cNvPicPr>
            <a:picLocks noChangeAspect="1"/>
          </p:cNvPicPr>
          <p:nvPr/>
        </p:nvPicPr>
        <p:blipFill>
          <a:blip r:embed="rId8"/>
          <a:stretch>
            <a:fillRect/>
          </a:stretch>
        </p:blipFill>
        <p:spPr>
          <a:xfrm>
            <a:off x="7954744" y="4789049"/>
            <a:ext cx="913547" cy="308716"/>
          </a:xfrm>
          <a:prstGeom prst="rect">
            <a:avLst/>
          </a:prstGeom>
        </p:spPr>
      </p:pic>
      <p:sp>
        <p:nvSpPr>
          <p:cNvPr id="2" name="TextBox 1">
            <a:extLst>
              <a:ext uri="{FF2B5EF4-FFF2-40B4-BE49-F238E27FC236}">
                <a16:creationId xmlns:a16="http://schemas.microsoft.com/office/drawing/2014/main" id="{EECBD3D7-1F7A-421B-9351-CECBCDABD930}"/>
              </a:ext>
            </a:extLst>
          </p:cNvPr>
          <p:cNvSpPr txBox="1"/>
          <p:nvPr/>
        </p:nvSpPr>
        <p:spPr>
          <a:xfrm>
            <a:off x="5599652" y="6220693"/>
            <a:ext cx="60841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Teams uses machine learning to analyze, gain insights and improve the quality of calls. We use AutoML to significantly scale up the application of ML solutions by semi-automating model train tasks</a:t>
            </a:r>
          </a:p>
        </p:txBody>
      </p:sp>
      <p:sp>
        <p:nvSpPr>
          <p:cNvPr id="4" name="TextBox 3">
            <a:extLst>
              <a:ext uri="{FF2B5EF4-FFF2-40B4-BE49-F238E27FC236}">
                <a16:creationId xmlns:a16="http://schemas.microsoft.com/office/drawing/2014/main" id="{D03ED537-ADD1-49B2-855D-C97229A507EC}"/>
              </a:ext>
            </a:extLst>
          </p:cNvPr>
          <p:cNvSpPr txBox="1"/>
          <p:nvPr/>
        </p:nvSpPr>
        <p:spPr>
          <a:xfrm>
            <a:off x="5647359" y="5022624"/>
            <a:ext cx="626198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We tried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for aspect ratio model and pleased to see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produced much better model than our baseline. We need to build almost 50 models and are looking forward to the productivity boost we will get by not hand tuning each one of them!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Saurabh Naik, Sr. Software Engineer</a:t>
            </a:r>
          </a:p>
        </p:txBody>
      </p:sp>
      <p:sp>
        <p:nvSpPr>
          <p:cNvPr id="7" name="Rectangle 6">
            <a:extLst>
              <a:ext uri="{FF2B5EF4-FFF2-40B4-BE49-F238E27FC236}">
                <a16:creationId xmlns:a16="http://schemas.microsoft.com/office/drawing/2014/main" id="{EC842433-E89B-4679-8B18-F6110387510E}"/>
              </a:ext>
            </a:extLst>
          </p:cNvPr>
          <p:cNvSpPr/>
          <p:nvPr/>
        </p:nvSpPr>
        <p:spPr>
          <a:xfrm>
            <a:off x="65432" y="929043"/>
            <a:ext cx="5202509" cy="6694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41"/>
                </a:solidFill>
                <a:effectLst/>
                <a:uLnTx/>
                <a:uFillTx/>
                <a:latin typeface="Segoe UI"/>
                <a:ea typeface="+mn-ea"/>
                <a:cs typeface="+mn-cs"/>
              </a:rPr>
              <a:t>With one line of code, it runs through different algorithms within the prediction family and the different parameter (or variable) combos that previously were manually tested by the scientists. The power of the cloud comes in here. The results are comparable to what the data scientists produced.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Manish Naik, BP, Digital Innovation</a:t>
            </a:r>
          </a:p>
        </p:txBody>
      </p:sp>
      <p:sp>
        <p:nvSpPr>
          <p:cNvPr id="16" name="Rectangle 15">
            <a:extLst>
              <a:ext uri="{FF2B5EF4-FFF2-40B4-BE49-F238E27FC236}">
                <a16:creationId xmlns:a16="http://schemas.microsoft.com/office/drawing/2014/main" id="{70C26426-E38B-4066-9B37-6F7521CF5546}"/>
              </a:ext>
            </a:extLst>
          </p:cNvPr>
          <p:cNvSpPr/>
          <p:nvPr/>
        </p:nvSpPr>
        <p:spPr>
          <a:xfrm>
            <a:off x="89045" y="5919281"/>
            <a:ext cx="5206523"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resulted in a significant improvement in model performance (1) Consistently produced better models than other automated ml libraries (TPOT) (2) Also outperformed hand-tuned models.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explored a solution space larger than what was plausible to do manually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David Robinson, Devon Energy Data Scientist</a:t>
            </a:r>
          </a:p>
        </p:txBody>
      </p:sp>
      <p:sp>
        <p:nvSpPr>
          <p:cNvPr id="29" name="Title 7">
            <a:extLst>
              <a:ext uri="{FF2B5EF4-FFF2-40B4-BE49-F238E27FC236}">
                <a16:creationId xmlns:a16="http://schemas.microsoft.com/office/drawing/2014/main" id="{688567F5-A218-4285-ADDF-8C7FC1954EE8}"/>
              </a:ext>
            </a:extLst>
          </p:cNvPr>
          <p:cNvSpPr txBox="1">
            <a:spLocks/>
          </p:cNvSpPr>
          <p:nvPr/>
        </p:nvSpPr>
        <p:spPr>
          <a:xfrm>
            <a:off x="0" y="1"/>
            <a:ext cx="12192000" cy="515685"/>
          </a:xfrm>
          <a:prstGeom prst="rect">
            <a:avLst/>
          </a:prstGeom>
          <a:solidFill>
            <a:schemeClr val="accent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a:ea typeface="+mj-ea"/>
                <a:cs typeface="+mj-cs"/>
              </a:rPr>
              <a:t>Customer Testimonials</a:t>
            </a:r>
          </a:p>
        </p:txBody>
      </p:sp>
      <p:pic>
        <p:nvPicPr>
          <p:cNvPr id="1026" name="Picture 11" descr="image002">
            <a:extLst>
              <a:ext uri="{FF2B5EF4-FFF2-40B4-BE49-F238E27FC236}">
                <a16:creationId xmlns:a16="http://schemas.microsoft.com/office/drawing/2014/main" id="{EC488262-175C-4053-B264-0223C5D6B9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9772" y="3030419"/>
            <a:ext cx="723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44A5CFF-BE93-44F0-80B0-D2FFDF96147A}"/>
              </a:ext>
            </a:extLst>
          </p:cNvPr>
          <p:cNvSpPr/>
          <p:nvPr/>
        </p:nvSpPr>
        <p:spPr>
          <a:xfrm>
            <a:off x="5719570" y="3292749"/>
            <a:ext cx="6358460" cy="1473224"/>
          </a:xfrm>
          <a:prstGeom prst="rect">
            <a:avLst/>
          </a:prstGeom>
        </p:spPr>
        <p:txBody>
          <a:bodyPr wrap="square">
            <a:spAutoFit/>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With automated machine learning in Azure Machine Learning service, we can focus our testing on the most accurate models and avoid testing a large range of less valuable models, because it retains only the ones we want. That saves months of time for us.</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Matthieu </a:t>
            </a:r>
            <a:r>
              <a:rPr kumimoji="0" lang="en-US" sz="1000" b="0" i="0" u="none" strike="noStrike" kern="1200" cap="none" spc="0" normalizeH="0" baseline="0" noProof="0" err="1">
                <a:ln>
                  <a:noFill/>
                </a:ln>
                <a:solidFill>
                  <a:srgbClr val="0F6FC6"/>
                </a:solidFill>
                <a:effectLst/>
                <a:uLnTx/>
                <a:uFillTx/>
                <a:latin typeface="Segoe UI"/>
                <a:ea typeface="+mn-ea"/>
                <a:cs typeface="+mn-cs"/>
              </a:rPr>
              <a:t>Boujonnier</a:t>
            </a:r>
            <a:r>
              <a:rPr kumimoji="0" lang="en-US" sz="1000" b="0" i="0" u="none" strike="noStrike" kern="1200" cap="none" spc="0" normalizeH="0" baseline="0" noProof="0">
                <a:ln>
                  <a:noFill/>
                </a:ln>
                <a:solidFill>
                  <a:srgbClr val="0F6FC6"/>
                </a:solidFill>
                <a:effectLst/>
                <a:uLnTx/>
                <a:uFillTx/>
                <a:latin typeface="Segoe UI"/>
                <a:ea typeface="+mn-ea"/>
                <a:cs typeface="+mn-cs"/>
              </a:rPr>
              <a:t>: Analytics Application Architect and Data Scientist, Schneider Electric</a:t>
            </a:r>
          </a:p>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Models evolve over time. And we use automated machine learning to speed that process, from four months for our first-generation models to a day for our newest models.</a:t>
            </a:r>
          </a:p>
          <a:p>
            <a:pPr marL="0" marR="0" lvl="0" indent="0" algn="r" defTabSz="914400" rtl="0" eaLnBrk="1" fontAlgn="auto" latinLnBrk="0" hangingPunct="1">
              <a:lnSpc>
                <a:spcPct val="105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Loryne Bissuel-Beauvais: Data Scientist, Schneider Electric</a:t>
            </a:r>
          </a:p>
        </p:txBody>
      </p:sp>
      <p:pic>
        <p:nvPicPr>
          <p:cNvPr id="1027" name="Picture 10" descr="image004">
            <a:extLst>
              <a:ext uri="{FF2B5EF4-FFF2-40B4-BE49-F238E27FC236}">
                <a16:creationId xmlns:a16="http://schemas.microsoft.com/office/drawing/2014/main" id="{8C64CA59-B307-4850-9E19-090A2C3133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6928" y="564404"/>
            <a:ext cx="1276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666418F-2176-4D91-8F10-2B3E0AABFD60}"/>
              </a:ext>
            </a:extLst>
          </p:cNvPr>
          <p:cNvSpPr/>
          <p:nvPr/>
        </p:nvSpPr>
        <p:spPr>
          <a:xfrm>
            <a:off x="5647358" y="978759"/>
            <a:ext cx="6544641" cy="1681422"/>
          </a:xfrm>
          <a:prstGeom prst="rect">
            <a:avLst/>
          </a:prstGeom>
        </p:spPr>
        <p:txBody>
          <a:bodyPr wrap="square">
            <a:spAutoFit/>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The reason we see the sharp uplift in sales is the customers are getting content that really connects with them, and they're getting offers for things that are truly relevant and relevant at that moment in time…. Microsoft—they are really wanting to be our partners and were really going to help us on this journey, which was very differentiating </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Daniel Humble, Chief Data and Analytics Officer, Walgreens Boots Alliance </a:t>
            </a:r>
          </a:p>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If I have 200 models to train—I can just do this all at once. It can be farmed out to a huge computer cluster, and it can be done in minutes so I'm not waiting for days or setting experiments to run over the weekend anymore. </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Dean </a:t>
            </a:r>
            <a:r>
              <a:rPr kumimoji="0" lang="en-US" sz="1000" b="0" i="0" u="none" strike="noStrike" kern="1200" cap="none" spc="0" normalizeH="0" baseline="0" noProof="0" err="1">
                <a:ln>
                  <a:noFill/>
                </a:ln>
                <a:solidFill>
                  <a:srgbClr val="0F6FC6"/>
                </a:solidFill>
                <a:effectLst/>
                <a:uLnTx/>
                <a:uFillTx/>
                <a:latin typeface="Segoe UI"/>
                <a:ea typeface="+mn-ea"/>
                <a:cs typeface="+mn-cs"/>
              </a:rPr>
              <a:t>Riddlesden</a:t>
            </a:r>
            <a:r>
              <a:rPr kumimoji="0" lang="en-US" sz="1000" b="0" i="0" u="none" strike="noStrike" kern="1200" cap="none" spc="0" normalizeH="0" baseline="0" noProof="0">
                <a:ln>
                  <a:noFill/>
                </a:ln>
                <a:solidFill>
                  <a:srgbClr val="0F6FC6"/>
                </a:solidFill>
                <a:effectLst/>
                <a:uLnTx/>
                <a:uFillTx/>
                <a:latin typeface="Segoe UI"/>
                <a:ea typeface="+mn-ea"/>
                <a:cs typeface="+mn-cs"/>
              </a:rPr>
              <a:t>, Senior Data Scientist, Walgreens Boots Alliance </a:t>
            </a:r>
          </a:p>
        </p:txBody>
      </p:sp>
      <p:sp>
        <p:nvSpPr>
          <p:cNvPr id="9" name="Rectangle 8">
            <a:extLst>
              <a:ext uri="{FF2B5EF4-FFF2-40B4-BE49-F238E27FC236}">
                <a16:creationId xmlns:a16="http://schemas.microsoft.com/office/drawing/2014/main" id="{B59798EC-917E-4E05-8BFB-A30E1499A266}"/>
              </a:ext>
            </a:extLst>
          </p:cNvPr>
          <p:cNvSpPr/>
          <p:nvPr/>
        </p:nvSpPr>
        <p:spPr>
          <a:xfrm>
            <a:off x="79971" y="3802750"/>
            <a:ext cx="565413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In evaluating Azure Automated ML we discovered real potential in shortening the time to market for producing predictive models. The availability of the Automated ML UI also holds the promise of opening the ML space to non data science trained resources which in turn allows the democratizing of the predictive work without the pain of hiring expensive/ hard to retain staff.</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F6FC6"/>
              </a:solidFill>
              <a:effectLst/>
              <a:uLnTx/>
              <a:uFillTx/>
              <a:latin typeface="Segoe U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Bogdan </a:t>
            </a:r>
            <a:r>
              <a:rPr kumimoji="0" lang="en-US" sz="1000" b="0" i="0" u="none" strike="noStrike" kern="1200" cap="none" spc="0" normalizeH="0" baseline="0" noProof="0" err="1">
                <a:ln>
                  <a:noFill/>
                </a:ln>
                <a:solidFill>
                  <a:srgbClr val="0F6FC6"/>
                </a:solidFill>
                <a:effectLst/>
                <a:uLnTx/>
                <a:uFillTx/>
                <a:latin typeface="Segoe UI"/>
                <a:ea typeface="+mn-ea"/>
                <a:cs typeface="+mn-cs"/>
              </a:rPr>
              <a:t>Rosca</a:t>
            </a:r>
            <a:r>
              <a:rPr kumimoji="0" lang="en-US" sz="1000" b="0" i="0" u="none" strike="noStrike" kern="1200" cap="none" spc="0" normalizeH="0" baseline="0" noProof="0">
                <a:ln>
                  <a:noFill/>
                </a:ln>
                <a:solidFill>
                  <a:srgbClr val="0F6FC6"/>
                </a:solidFill>
                <a:effectLst/>
                <a:uLnTx/>
                <a:uFillTx/>
                <a:latin typeface="Segoe UI"/>
                <a:ea typeface="+mn-ea"/>
                <a:cs typeface="+mn-cs"/>
              </a:rPr>
              <a:t>, Senior Director, Principal Information Architect</a:t>
            </a:r>
          </a:p>
        </p:txBody>
      </p:sp>
      <p:sp>
        <p:nvSpPr>
          <p:cNvPr id="10" name="Rectangle 9">
            <a:extLst>
              <a:ext uri="{FF2B5EF4-FFF2-40B4-BE49-F238E27FC236}">
                <a16:creationId xmlns:a16="http://schemas.microsoft.com/office/drawing/2014/main" id="{F60F2BDD-DCE4-4D43-A9DC-46B66DC2098A}"/>
              </a:ext>
            </a:extLst>
          </p:cNvPr>
          <p:cNvSpPr/>
          <p:nvPr/>
        </p:nvSpPr>
        <p:spPr>
          <a:xfrm>
            <a:off x="65432" y="5165192"/>
            <a:ext cx="5537786"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We see advantages moving over to Azure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because we think we will be able to increase our speed to create models significantly and do more with less in terms of labor hours.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Dan </a:t>
            </a:r>
            <a:r>
              <a:rPr kumimoji="0" lang="en-US" sz="1000" b="0" i="0" u="none" strike="noStrike" kern="1200" cap="none" spc="0" normalizeH="0" baseline="0" noProof="0" err="1">
                <a:ln>
                  <a:noFill/>
                </a:ln>
                <a:solidFill>
                  <a:srgbClr val="0F6FC6"/>
                </a:solidFill>
                <a:effectLst/>
                <a:uLnTx/>
                <a:uFillTx/>
                <a:latin typeface="Segoe UI"/>
                <a:ea typeface="+mn-ea"/>
                <a:cs typeface="+mn-cs"/>
              </a:rPr>
              <a:t>Metzendorf</a:t>
            </a:r>
            <a:r>
              <a:rPr kumimoji="0" lang="en-US" sz="1000" b="0" i="0" u="none" strike="noStrike" kern="1200" cap="none" spc="0" normalizeH="0" baseline="0" noProof="0">
                <a:ln>
                  <a:noFill/>
                </a:ln>
                <a:solidFill>
                  <a:srgbClr val="0F6FC6"/>
                </a:solidFill>
                <a:effectLst/>
                <a:uLnTx/>
                <a:uFillTx/>
                <a:latin typeface="Segoe UI"/>
                <a:ea typeface="+mn-ea"/>
                <a:cs typeface="+mn-cs"/>
              </a:rPr>
              <a:t>, Data Science Manager, The Sherwin Williams Company</a:t>
            </a:r>
          </a:p>
        </p:txBody>
      </p:sp>
      <p:pic>
        <p:nvPicPr>
          <p:cNvPr id="1030" name="Picture 9" descr="image006">
            <a:extLst>
              <a:ext uri="{FF2B5EF4-FFF2-40B4-BE49-F238E27FC236}">
                <a16:creationId xmlns:a16="http://schemas.microsoft.com/office/drawing/2014/main" id="{12F151AC-B814-4FC6-9492-3B30EC71A9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7106" y="4885521"/>
            <a:ext cx="2984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4D1E3F4A-38C1-4F43-9D6E-DB2CE2D9FE6E}"/>
              </a:ext>
            </a:extLst>
          </p:cNvPr>
          <p:cNvSpPr/>
          <p:nvPr/>
        </p:nvSpPr>
        <p:spPr>
          <a:xfrm>
            <a:off x="105195" y="1762712"/>
            <a:ext cx="5202509" cy="6694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41"/>
                </a:solidFill>
                <a:effectLst/>
                <a:uLnTx/>
                <a:uFillTx/>
                <a:latin typeface="Segoe UI"/>
                <a:ea typeface="+mn-ea"/>
                <a:cs typeface="+mn-cs"/>
              </a:rPr>
              <a:t>Auto ML’s execution of different models was an impressive that enabled data scientists to work </a:t>
            </a:r>
            <a:r>
              <a:rPr kumimoji="0" lang="en-US" sz="900" b="0" i="0" u="none" strike="noStrike" kern="1200" cap="none" spc="0" normalizeH="0" baseline="0" noProof="0">
                <a:ln>
                  <a:noFill/>
                </a:ln>
                <a:solidFill>
                  <a:srgbClr val="FF0000"/>
                </a:solidFill>
                <a:effectLst/>
                <a:uLnTx/>
                <a:uFillTx/>
                <a:latin typeface="Segoe UI"/>
                <a:ea typeface="+mn-ea"/>
                <a:cs typeface="+mn-cs"/>
              </a:rPr>
              <a:t>iteratively</a:t>
            </a:r>
            <a:r>
              <a:rPr kumimoji="0" lang="en-US" sz="900" b="0" i="0" u="none" strike="noStrike" kern="1200" cap="none" spc="0" normalizeH="0" baseline="0" noProof="0">
                <a:ln>
                  <a:noFill/>
                </a:ln>
                <a:solidFill>
                  <a:srgbClr val="3C3C41"/>
                </a:solidFill>
                <a:effectLst/>
                <a:uLnTx/>
                <a:uFillTx/>
                <a:latin typeface="Segoe UI"/>
                <a:ea typeface="+mn-ea"/>
                <a:cs typeface="+mn-cs"/>
              </a:rPr>
              <a:t> on machine learning experiments to increase auction sales by 10% and optimize the time auction cars are kept in the showroom to less than 30 days.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err="1">
                <a:ln>
                  <a:noFill/>
                </a:ln>
                <a:solidFill>
                  <a:srgbClr val="0F6FC6"/>
                </a:solidFill>
                <a:effectLst/>
                <a:uLnTx/>
                <a:uFillTx/>
                <a:latin typeface="Segoe UI"/>
                <a:ea typeface="+mn-ea"/>
                <a:cs typeface="+mn-cs"/>
              </a:rPr>
              <a:t>Farika</a:t>
            </a:r>
            <a:r>
              <a:rPr kumimoji="0" lang="en-SG" sz="1000" b="0" i="0" u="none" strike="noStrike" kern="1200" cap="none" spc="0" normalizeH="0" baseline="0" noProof="0">
                <a:ln>
                  <a:noFill/>
                </a:ln>
                <a:solidFill>
                  <a:srgbClr val="0F6FC6"/>
                </a:solidFill>
                <a:effectLst/>
                <a:uLnTx/>
                <a:uFillTx/>
                <a:latin typeface="Segoe UI"/>
                <a:ea typeface="+mn-ea"/>
                <a:cs typeface="+mn-cs"/>
              </a:rPr>
              <a:t> Maharani, </a:t>
            </a:r>
            <a:r>
              <a:rPr kumimoji="0" lang="en-US" sz="1000" b="0" i="0" u="none" strike="noStrike" kern="1200" cap="none" spc="0" normalizeH="0" baseline="0" noProof="0">
                <a:ln>
                  <a:noFill/>
                </a:ln>
                <a:solidFill>
                  <a:srgbClr val="0F6FC6"/>
                </a:solidFill>
                <a:effectLst/>
                <a:uLnTx/>
                <a:uFillTx/>
                <a:latin typeface="Segoe UI"/>
                <a:ea typeface="+mn-ea"/>
                <a:cs typeface="+mn-cs"/>
              </a:rPr>
              <a:t>PT. </a:t>
            </a:r>
            <a:r>
              <a:rPr kumimoji="0" lang="en-US" sz="1000" b="0" i="0" u="none" strike="noStrike" kern="1200" cap="none" spc="0" normalizeH="0" baseline="0" noProof="0" err="1">
                <a:ln>
                  <a:noFill/>
                </a:ln>
                <a:solidFill>
                  <a:srgbClr val="0F6FC6"/>
                </a:solidFill>
                <a:effectLst/>
                <a:uLnTx/>
                <a:uFillTx/>
                <a:latin typeface="Segoe UI"/>
                <a:ea typeface="+mn-ea"/>
                <a:cs typeface="+mn-cs"/>
              </a:rPr>
              <a:t>Serasi</a:t>
            </a:r>
            <a:r>
              <a:rPr kumimoji="0" lang="en-US" sz="1000" b="0" i="0" u="none" strike="noStrike" kern="1200" cap="none" spc="0" normalizeH="0" baseline="0" noProof="0">
                <a:ln>
                  <a:noFill/>
                </a:ln>
                <a:solidFill>
                  <a:srgbClr val="0F6FC6"/>
                </a:solidFill>
                <a:effectLst/>
                <a:uLnTx/>
                <a:uFillTx/>
                <a:latin typeface="Segoe UI"/>
                <a:ea typeface="+mn-ea"/>
                <a:cs typeface="+mn-cs"/>
              </a:rPr>
              <a:t> </a:t>
            </a:r>
            <a:r>
              <a:rPr kumimoji="0" lang="en-US" sz="1000" b="0" i="0" u="none" strike="noStrike" kern="1200" cap="none" spc="0" normalizeH="0" baseline="0" noProof="0" err="1">
                <a:ln>
                  <a:noFill/>
                </a:ln>
                <a:solidFill>
                  <a:srgbClr val="0F6FC6"/>
                </a:solidFill>
                <a:effectLst/>
                <a:uLnTx/>
                <a:uFillTx/>
                <a:latin typeface="Segoe UI"/>
                <a:ea typeface="+mn-ea"/>
                <a:cs typeface="+mn-cs"/>
              </a:rPr>
              <a:t>Autoraya</a:t>
            </a:r>
            <a:r>
              <a:rPr kumimoji="0" lang="en-US" sz="1000" b="0" i="0" u="none" strike="noStrike" kern="1200" cap="none" spc="0" normalizeH="0" baseline="0" noProof="0">
                <a:ln>
                  <a:noFill/>
                </a:ln>
                <a:solidFill>
                  <a:srgbClr val="0F6FC6"/>
                </a:solidFill>
                <a:effectLst/>
                <a:uLnTx/>
                <a:uFillTx/>
                <a:latin typeface="Segoe UI"/>
                <a:ea typeface="+mn-ea"/>
                <a:cs typeface="+mn-cs"/>
              </a:rPr>
              <a:t>, </a:t>
            </a:r>
            <a:r>
              <a:rPr kumimoji="0" lang="en-SG" sz="1000" b="0" i="0" u="none" strike="noStrike" kern="1200" cap="none" spc="0" normalizeH="0" baseline="0" noProof="0">
                <a:ln>
                  <a:noFill/>
                </a:ln>
                <a:solidFill>
                  <a:srgbClr val="0F6FC6"/>
                </a:solidFill>
                <a:effectLst/>
                <a:uLnTx/>
                <a:uFillTx/>
                <a:latin typeface="Segoe UI"/>
                <a:ea typeface="+mn-ea"/>
                <a:cs typeface="+mn-cs"/>
              </a:rPr>
              <a:t>Data Platform Supervisor</a:t>
            </a:r>
            <a:endParaRPr kumimoji="0" lang="en-US" sz="1000" b="0" i="0" u="none" strike="noStrike" kern="1200" cap="none" spc="0" normalizeH="0" baseline="0" noProof="0">
              <a:ln>
                <a:noFill/>
              </a:ln>
              <a:solidFill>
                <a:srgbClr val="0F6FC6"/>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342B023F-A325-4F41-AAEA-1978E2D36E18}"/>
              </a:ext>
            </a:extLst>
          </p:cNvPr>
          <p:cNvSpPr/>
          <p:nvPr/>
        </p:nvSpPr>
        <p:spPr>
          <a:xfrm>
            <a:off x="105195" y="2740847"/>
            <a:ext cx="5242272"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The CBRE AI and Data Engineering Team have successfully deployed a complete Azure Machine Learning model to their new API gateway leveraging the Azure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solution in Azure Databricks. The API Gateway plus the model deployment goes into production this March.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Francis </a:t>
            </a:r>
            <a:r>
              <a:rPr kumimoji="0" lang="en-US" sz="1000" b="0" i="0" u="none" strike="noStrike" kern="1200" cap="none" spc="0" normalizeH="0" baseline="0" noProof="0" err="1">
                <a:ln>
                  <a:noFill/>
                </a:ln>
                <a:solidFill>
                  <a:srgbClr val="0F6FC6"/>
                </a:solidFill>
                <a:effectLst/>
                <a:uLnTx/>
                <a:uFillTx/>
                <a:latin typeface="Segoe UI"/>
                <a:ea typeface="+mn-ea"/>
                <a:cs typeface="+mn-cs"/>
              </a:rPr>
              <a:t>Dogbey</a:t>
            </a:r>
            <a:r>
              <a:rPr kumimoji="0" lang="en-US" sz="1000" b="0" i="0" u="none" strike="noStrike" kern="1200" cap="none" spc="0" normalizeH="0" baseline="0" noProof="0">
                <a:ln>
                  <a:noFill/>
                </a:ln>
                <a:solidFill>
                  <a:srgbClr val="0F6FC6"/>
                </a:solidFill>
                <a:effectLst/>
                <a:uLnTx/>
                <a:uFillTx/>
                <a:latin typeface="Segoe UI"/>
                <a:ea typeface="+mn-ea"/>
                <a:cs typeface="+mn-cs"/>
              </a:rPr>
              <a:t>, Microsoft CSA</a:t>
            </a:r>
          </a:p>
        </p:txBody>
      </p:sp>
      <p:pic>
        <p:nvPicPr>
          <p:cNvPr id="25" name="Picture 8" descr="image008">
            <a:extLst>
              <a:ext uri="{FF2B5EF4-FFF2-40B4-BE49-F238E27FC236}">
                <a16:creationId xmlns:a16="http://schemas.microsoft.com/office/drawing/2014/main" id="{AAE547D1-79B1-4F09-837D-4D3C2BCCD6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2811" y="3520342"/>
            <a:ext cx="10477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68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DBC4-D523-4012-B10B-5D86458F9884}"/>
              </a:ext>
            </a:extLst>
          </p:cNvPr>
          <p:cNvSpPr>
            <a:spLocks noGrp="1"/>
          </p:cNvSpPr>
          <p:nvPr>
            <p:ph type="title"/>
          </p:nvPr>
        </p:nvSpPr>
        <p:spPr>
          <a:xfrm>
            <a:off x="1593671" y="3586942"/>
            <a:ext cx="9004658" cy="828148"/>
          </a:xfrm>
        </p:spPr>
        <p:txBody>
          <a:bodyPr anchor="ctr"/>
          <a:lstStyle/>
          <a:p>
            <a:pPr algn="ctr"/>
            <a:r>
              <a:rPr lang="en-US"/>
              <a:t>What’s new?</a:t>
            </a:r>
          </a:p>
        </p:txBody>
      </p:sp>
      <p:grpSp>
        <p:nvGrpSpPr>
          <p:cNvPr id="5" name="Group 4">
            <a:extLst>
              <a:ext uri="{FF2B5EF4-FFF2-40B4-BE49-F238E27FC236}">
                <a16:creationId xmlns:a16="http://schemas.microsoft.com/office/drawing/2014/main" id="{5725A2C8-9704-514C-A56C-D5B15A87D0FE}"/>
              </a:ext>
            </a:extLst>
          </p:cNvPr>
          <p:cNvGrpSpPr/>
          <p:nvPr/>
        </p:nvGrpSpPr>
        <p:grpSpPr>
          <a:xfrm>
            <a:off x="5388502" y="2147901"/>
            <a:ext cx="1414996" cy="1123157"/>
            <a:chOff x="4223626" y="2353385"/>
            <a:chExt cx="1173971" cy="931848"/>
          </a:xfrm>
        </p:grpSpPr>
        <p:grpSp>
          <p:nvGrpSpPr>
            <p:cNvPr id="6" name="Group 5">
              <a:extLst>
                <a:ext uri="{FF2B5EF4-FFF2-40B4-BE49-F238E27FC236}">
                  <a16:creationId xmlns:a16="http://schemas.microsoft.com/office/drawing/2014/main" id="{32B248E1-D684-8F49-A820-F2C65837B4E4}"/>
                </a:ext>
              </a:extLst>
            </p:cNvPr>
            <p:cNvGrpSpPr/>
            <p:nvPr/>
          </p:nvGrpSpPr>
          <p:grpSpPr>
            <a:xfrm>
              <a:off x="4273550" y="2402418"/>
              <a:ext cx="1079500" cy="840315"/>
              <a:chOff x="4273550" y="2402418"/>
              <a:chExt cx="1079500" cy="840315"/>
            </a:xfrm>
          </p:grpSpPr>
          <p:cxnSp>
            <p:nvCxnSpPr>
              <p:cNvPr id="15" name="Straight Connector 14">
                <a:extLst>
                  <a:ext uri="{FF2B5EF4-FFF2-40B4-BE49-F238E27FC236}">
                    <a16:creationId xmlns:a16="http://schemas.microsoft.com/office/drawing/2014/main" id="{A95E64BC-0BFE-0E44-A9CE-2D6482AF8641}"/>
                  </a:ext>
                </a:extLst>
              </p:cNvPr>
              <p:cNvCxnSpPr>
                <a:cxnSpLocks/>
              </p:cNvCxnSpPr>
              <p:nvPr/>
            </p:nvCxnSpPr>
            <p:spPr>
              <a:xfrm>
                <a:off x="4997450" y="2413000"/>
                <a:ext cx="355600" cy="23283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65CF55B8-06F9-DF47-B04A-6CFBF1AE2889}"/>
                  </a:ext>
                </a:extLst>
              </p:cNvPr>
              <p:cNvCxnSpPr>
                <a:cxnSpLocks/>
              </p:cNvCxnSpPr>
              <p:nvPr/>
            </p:nvCxnSpPr>
            <p:spPr>
              <a:xfrm>
                <a:off x="4997450" y="2413000"/>
                <a:ext cx="296333" cy="721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AA0A3CDC-A6D9-E74F-9380-44E9395F34FC}"/>
                  </a:ext>
                </a:extLst>
              </p:cNvPr>
              <p:cNvCxnSpPr>
                <a:cxnSpLocks/>
              </p:cNvCxnSpPr>
              <p:nvPr/>
            </p:nvCxnSpPr>
            <p:spPr>
              <a:xfrm flipV="1">
                <a:off x="4762500" y="3143250"/>
                <a:ext cx="520700" cy="86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F06365D7-6E28-AE4C-9E62-C842364A95D8}"/>
                  </a:ext>
                </a:extLst>
              </p:cNvPr>
              <p:cNvCxnSpPr>
                <a:cxnSpLocks/>
              </p:cNvCxnSpPr>
              <p:nvPr/>
            </p:nvCxnSpPr>
            <p:spPr>
              <a:xfrm flipV="1">
                <a:off x="5039783" y="2641600"/>
                <a:ext cx="300567" cy="2413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C57EF3EB-CCBD-BB42-9A38-2B4D023C5539}"/>
                  </a:ext>
                </a:extLst>
              </p:cNvPr>
              <p:cNvCxnSpPr>
                <a:cxnSpLocks/>
              </p:cNvCxnSpPr>
              <p:nvPr/>
            </p:nvCxnSpPr>
            <p:spPr>
              <a:xfrm flipV="1">
                <a:off x="4413250" y="2413001"/>
                <a:ext cx="571500" cy="126999"/>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B3DC11BA-6C68-744E-90A0-E93DC87F2249}"/>
                  </a:ext>
                </a:extLst>
              </p:cNvPr>
              <p:cNvCxnSpPr>
                <a:cxnSpLocks/>
              </p:cNvCxnSpPr>
              <p:nvPr/>
            </p:nvCxnSpPr>
            <p:spPr>
              <a:xfrm flipV="1">
                <a:off x="4703233" y="2450099"/>
                <a:ext cx="251425" cy="248651"/>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BF2FD355-0DD5-6347-8583-22DEDC7A67AE}"/>
                  </a:ext>
                </a:extLst>
              </p:cNvPr>
              <p:cNvCxnSpPr>
                <a:cxnSpLocks/>
              </p:cNvCxnSpPr>
              <p:nvPr/>
            </p:nvCxnSpPr>
            <p:spPr>
              <a:xfrm flipV="1">
                <a:off x="4762500" y="2402418"/>
                <a:ext cx="232833" cy="821265"/>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B54D5BEE-ED87-0F4A-91F4-F589C52F3FFA}"/>
                  </a:ext>
                </a:extLst>
              </p:cNvPr>
              <p:cNvCxnSpPr>
                <a:cxnSpLocks/>
              </p:cNvCxnSpPr>
              <p:nvPr/>
            </p:nvCxnSpPr>
            <p:spPr>
              <a:xfrm flipH="1" flipV="1">
                <a:off x="4273550" y="2984500"/>
                <a:ext cx="495300" cy="2518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775B5FD0-E472-774D-8457-251D5C31DEFD}"/>
                  </a:ext>
                </a:extLst>
              </p:cNvPr>
              <p:cNvCxnSpPr>
                <a:cxnSpLocks/>
              </p:cNvCxnSpPr>
              <p:nvPr/>
            </p:nvCxnSpPr>
            <p:spPr>
              <a:xfrm flipH="1" flipV="1">
                <a:off x="4417483" y="2537884"/>
                <a:ext cx="647700" cy="33866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79BE64EB-1B1D-734F-91BA-A2C994661A20}"/>
                  </a:ext>
                </a:extLst>
              </p:cNvPr>
              <p:cNvCxnSpPr>
                <a:cxnSpLocks/>
              </p:cNvCxnSpPr>
              <p:nvPr/>
            </p:nvCxnSpPr>
            <p:spPr>
              <a:xfrm flipV="1">
                <a:off x="4277783" y="2874433"/>
                <a:ext cx="770467" cy="10795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AAAEFE72-548A-2E43-BB04-B5A224779E14}"/>
                  </a:ext>
                </a:extLst>
              </p:cNvPr>
              <p:cNvCxnSpPr>
                <a:cxnSpLocks/>
              </p:cNvCxnSpPr>
              <p:nvPr/>
            </p:nvCxnSpPr>
            <p:spPr>
              <a:xfrm flipH="1" flipV="1">
                <a:off x="4413250" y="2531533"/>
                <a:ext cx="353483" cy="6985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46620B28-E1A8-0145-B566-BB6FB62D4072}"/>
                  </a:ext>
                </a:extLst>
              </p:cNvPr>
              <p:cNvCxnSpPr>
                <a:cxnSpLocks/>
              </p:cNvCxnSpPr>
              <p:nvPr/>
            </p:nvCxnSpPr>
            <p:spPr>
              <a:xfrm flipH="1" flipV="1">
                <a:off x="4715933" y="2698750"/>
                <a:ext cx="50800" cy="5439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3D90210E-CA50-2949-8BA1-D02C7702496A}"/>
                  </a:ext>
                </a:extLst>
              </p:cNvPr>
              <p:cNvCxnSpPr>
                <a:cxnSpLocks/>
              </p:cNvCxnSpPr>
              <p:nvPr/>
            </p:nvCxnSpPr>
            <p:spPr>
              <a:xfrm flipH="1" flipV="1">
                <a:off x="5052483" y="2899834"/>
                <a:ext cx="234950" cy="21801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00A598E5-D697-AC4F-907C-88735AEF8062}"/>
                  </a:ext>
                </a:extLst>
              </p:cNvPr>
              <p:cNvCxnSpPr>
                <a:cxnSpLocks/>
              </p:cNvCxnSpPr>
              <p:nvPr/>
            </p:nvCxnSpPr>
            <p:spPr>
              <a:xfrm flipV="1">
                <a:off x="4762500" y="2876550"/>
                <a:ext cx="292101" cy="340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7" name="Oval 19">
              <a:extLst>
                <a:ext uri="{FF2B5EF4-FFF2-40B4-BE49-F238E27FC236}">
                  <a16:creationId xmlns:a16="http://schemas.microsoft.com/office/drawing/2014/main" id="{A515C96F-58BF-ED47-88CE-CA70963A1F2C}"/>
                </a:ext>
              </a:extLst>
            </p:cNvPr>
            <p:cNvSpPr>
              <a:spLocks noChangeArrowheads="1"/>
            </p:cNvSpPr>
            <p:nvPr/>
          </p:nvSpPr>
          <p:spPr bwMode="auto">
            <a:xfrm>
              <a:off x="4938065" y="2353385"/>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8" name="Oval 19">
              <a:extLst>
                <a:ext uri="{FF2B5EF4-FFF2-40B4-BE49-F238E27FC236}">
                  <a16:creationId xmlns:a16="http://schemas.microsoft.com/office/drawing/2014/main" id="{7425EA27-1C1A-CA4B-B840-2589BC42C205}"/>
                </a:ext>
              </a:extLst>
            </p:cNvPr>
            <p:cNvSpPr>
              <a:spLocks noChangeArrowheads="1"/>
            </p:cNvSpPr>
            <p:nvPr/>
          </p:nvSpPr>
          <p:spPr bwMode="auto">
            <a:xfrm>
              <a:off x="5284290" y="258271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9" name="Oval 19">
              <a:extLst>
                <a:ext uri="{FF2B5EF4-FFF2-40B4-BE49-F238E27FC236}">
                  <a16:creationId xmlns:a16="http://schemas.microsoft.com/office/drawing/2014/main" id="{170B9D61-514A-E34C-B4BC-91D1F4FD6C15}"/>
                </a:ext>
              </a:extLst>
            </p:cNvPr>
            <p:cNvSpPr>
              <a:spLocks noChangeArrowheads="1"/>
            </p:cNvSpPr>
            <p:nvPr/>
          </p:nvSpPr>
          <p:spPr bwMode="auto">
            <a:xfrm>
              <a:off x="4992571" y="282420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0" name="Oval 19">
              <a:extLst>
                <a:ext uri="{FF2B5EF4-FFF2-40B4-BE49-F238E27FC236}">
                  <a16:creationId xmlns:a16="http://schemas.microsoft.com/office/drawing/2014/main" id="{E1691540-0A1F-D841-9621-83573E1931E1}"/>
                </a:ext>
              </a:extLst>
            </p:cNvPr>
            <p:cNvSpPr>
              <a:spLocks noChangeArrowheads="1"/>
            </p:cNvSpPr>
            <p:nvPr/>
          </p:nvSpPr>
          <p:spPr bwMode="auto">
            <a:xfrm>
              <a:off x="5227637" y="307168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1" name="Oval 19">
              <a:extLst>
                <a:ext uri="{FF2B5EF4-FFF2-40B4-BE49-F238E27FC236}">
                  <a16:creationId xmlns:a16="http://schemas.microsoft.com/office/drawing/2014/main" id="{0EAA5D1A-B071-5C4F-BCC6-1E54C8D4D3EF}"/>
                </a:ext>
              </a:extLst>
            </p:cNvPr>
            <p:cNvSpPr>
              <a:spLocks noChangeArrowheads="1"/>
            </p:cNvSpPr>
            <p:nvPr/>
          </p:nvSpPr>
          <p:spPr bwMode="auto">
            <a:xfrm>
              <a:off x="4703544" y="3171926"/>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2" name="Oval 19">
              <a:extLst>
                <a:ext uri="{FF2B5EF4-FFF2-40B4-BE49-F238E27FC236}">
                  <a16:creationId xmlns:a16="http://schemas.microsoft.com/office/drawing/2014/main" id="{650B2524-0148-CD43-B9BE-D8BB98FE6141}"/>
                </a:ext>
              </a:extLst>
            </p:cNvPr>
            <p:cNvSpPr>
              <a:spLocks noChangeArrowheads="1"/>
            </p:cNvSpPr>
            <p:nvPr/>
          </p:nvSpPr>
          <p:spPr bwMode="auto">
            <a:xfrm>
              <a:off x="4223626" y="2924064"/>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 name="Oval 19">
              <a:extLst>
                <a:ext uri="{FF2B5EF4-FFF2-40B4-BE49-F238E27FC236}">
                  <a16:creationId xmlns:a16="http://schemas.microsoft.com/office/drawing/2014/main" id="{DE0C8D3D-B686-7A40-B416-38267A1DE390}"/>
                </a:ext>
              </a:extLst>
            </p:cNvPr>
            <p:cNvSpPr>
              <a:spLocks noChangeArrowheads="1"/>
            </p:cNvSpPr>
            <p:nvPr/>
          </p:nvSpPr>
          <p:spPr bwMode="auto">
            <a:xfrm>
              <a:off x="4655543" y="2638231"/>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4" name="Oval 19">
              <a:extLst>
                <a:ext uri="{FF2B5EF4-FFF2-40B4-BE49-F238E27FC236}">
                  <a16:creationId xmlns:a16="http://schemas.microsoft.com/office/drawing/2014/main" id="{F12ACFC8-4B29-A149-954C-89F50C36C236}"/>
                </a:ext>
              </a:extLst>
            </p:cNvPr>
            <p:cNvSpPr>
              <a:spLocks noChangeArrowheads="1"/>
            </p:cNvSpPr>
            <p:nvPr/>
          </p:nvSpPr>
          <p:spPr bwMode="auto">
            <a:xfrm>
              <a:off x="4363387" y="248291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grpSp>
    </p:spTree>
    <p:custDataLst>
      <p:tags r:id="rId1"/>
    </p:custDataLst>
    <p:extLst>
      <p:ext uri="{BB962C8B-B14F-4D97-AF65-F5344CB8AC3E}">
        <p14:creationId xmlns:p14="http://schemas.microsoft.com/office/powerpoint/2010/main" val="7610571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55320" y="365125"/>
            <a:ext cx="5120114" cy="1692794"/>
          </a:xfrm>
        </p:spPr>
        <p:txBody>
          <a:bodyPr vert="horz" lIns="91440" tIns="45720" rIns="91440" bIns="45720" rtlCol="0" anchor="ctr">
            <a:normAutofit/>
          </a:bodyPr>
          <a:lstStyle/>
          <a:p>
            <a:r>
              <a:rPr lang="en-US" sz="4400">
                <a:solidFill>
                  <a:schemeClr val="tx1"/>
                </a:solidFill>
              </a:rPr>
              <a:t>Agenda</a:t>
            </a:r>
          </a:p>
        </p:txBody>
      </p:sp>
      <p:cxnSp>
        <p:nvCxnSpPr>
          <p:cNvPr id="25" name="Straight Arrow Connector 2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4294967295"/>
          </p:nvPr>
        </p:nvSpPr>
        <p:spPr>
          <a:xfrm>
            <a:off x="655321" y="2575034"/>
            <a:ext cx="5120113" cy="3462228"/>
          </a:xfrm>
        </p:spPr>
        <p:txBody>
          <a:bodyPr vert="horz" lIns="91440" tIns="45720" rIns="91440" bIns="45720" rtlCol="0">
            <a:normAutofit/>
          </a:bodyPr>
          <a:lstStyle/>
          <a:p>
            <a:pPr marL="342900" lvl="0">
              <a:spcBef>
                <a:spcPts val="1000"/>
              </a:spcBef>
              <a:buSzTx/>
            </a:pPr>
            <a:r>
              <a:rPr lang="en-US" sz="1800"/>
              <a:t>Welcome Video</a:t>
            </a:r>
          </a:p>
          <a:p>
            <a:pPr marL="342900" lvl="0">
              <a:spcBef>
                <a:spcPts val="1000"/>
              </a:spcBef>
              <a:buSzTx/>
            </a:pPr>
            <a:r>
              <a:rPr lang="en-US" sz="1800"/>
              <a:t>Why Automated Machine Learning</a:t>
            </a:r>
          </a:p>
          <a:p>
            <a:pPr marL="342900" lvl="0"/>
            <a:r>
              <a:rPr lang="en-US" sz="1800"/>
              <a:t>Automated ML Capabilities</a:t>
            </a:r>
          </a:p>
          <a:p>
            <a:pPr marL="342900" lvl="0"/>
            <a:r>
              <a:rPr lang="en-US" sz="1800"/>
              <a:t>How to Get Started</a:t>
            </a:r>
          </a:p>
        </p:txBody>
      </p:sp>
      <p:pic>
        <p:nvPicPr>
          <p:cNvPr id="4" name="Picture Placeholder 3" descr="A person sitting in a living room&#10;&#10;Description automatically generated">
            <a:extLst>
              <a:ext uri="{FF2B5EF4-FFF2-40B4-BE49-F238E27FC236}">
                <a16:creationId xmlns:a16="http://schemas.microsoft.com/office/drawing/2014/main" id="{CB4B5CCE-E3F0-40A8-8ADE-2240330475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9277" r="19275"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79949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sz="2700" dirty="0">
                <a:cs typeface="Segoe UI"/>
              </a:rPr>
              <a:t>Latest announcements </a:t>
            </a:r>
            <a:r>
              <a:rPr lang="en-US" sz="1800" dirty="0">
                <a:cs typeface="Segoe UI"/>
              </a:rPr>
              <a:t>(</a:t>
            </a:r>
            <a:r>
              <a:rPr lang="en-US" sz="1800" dirty="0">
                <a:cs typeface="Segoe UI"/>
                <a:hlinkClick r:id="rId2"/>
              </a:rPr>
              <a:t>Blog post with all the announcements</a:t>
            </a:r>
            <a:r>
              <a:rPr lang="en-US" sz="1800" dirty="0">
                <a:cs typeface="Segoe UI"/>
              </a:rPr>
              <a:t>)</a:t>
            </a:r>
            <a:endParaRPr lang="en-US" dirty="0">
              <a:cs typeface="Segoe UI"/>
            </a:endParaRPr>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5579045" cy="615553"/>
          </a:xfrm>
        </p:spPr>
        <p:txBody>
          <a:bodyPr/>
          <a:lstStyle/>
          <a:p>
            <a:r>
              <a:rPr lang="en-US" sz="2400"/>
              <a:t>Automated ML UI in Azure portal (Preview)</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4" y="2453597"/>
            <a:ext cx="5579045" cy="2170146"/>
          </a:xfrm>
        </p:spPr>
        <p:txBody>
          <a:bodyPr/>
          <a:lstStyle/>
          <a:p>
            <a:pPr>
              <a:lnSpc>
                <a:spcPct val="150000"/>
              </a:lnSpc>
            </a:pPr>
            <a:r>
              <a:rPr lang="en-US" sz="1600"/>
              <a:t>End-to-end no-code experience for non-data scientists to train ML models</a:t>
            </a:r>
          </a:p>
          <a:p>
            <a:pPr>
              <a:lnSpc>
                <a:spcPct val="150000"/>
              </a:lnSpc>
            </a:pPr>
            <a:r>
              <a:rPr lang="en-US" sz="1600"/>
              <a:t>Classification, Regression, Forecasting</a:t>
            </a:r>
          </a:p>
          <a:p>
            <a:pPr>
              <a:lnSpc>
                <a:spcPct val="150000"/>
              </a:lnSpc>
            </a:pPr>
            <a:r>
              <a:rPr lang="en-US" sz="1600"/>
              <a:t>Deploy models easily and quickly</a:t>
            </a:r>
          </a:p>
          <a:p>
            <a:pPr>
              <a:lnSpc>
                <a:spcPct val="150000"/>
              </a:lnSpc>
            </a:pPr>
            <a:r>
              <a:rPr lang="en-US" sz="1600"/>
              <a:t>Advanced settings for power users to tune the training job</a:t>
            </a:r>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12" name="Picture 11" descr="A screenshot of a cell phone&#10;&#10;Description automatically generated">
            <a:extLst>
              <a:ext uri="{FF2B5EF4-FFF2-40B4-BE49-F238E27FC236}">
                <a16:creationId xmlns:a16="http://schemas.microsoft.com/office/drawing/2014/main" id="{C36F8888-2B87-49F4-AA91-E3C649021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910" y="1549509"/>
            <a:ext cx="8394936" cy="4288812"/>
          </a:xfrm>
          <a:prstGeom prst="rect">
            <a:avLst/>
          </a:prstGeom>
        </p:spPr>
      </p:pic>
      <p:sp>
        <p:nvSpPr>
          <p:cNvPr id="13" name="TextBox 12">
            <a:extLst>
              <a:ext uri="{FF2B5EF4-FFF2-40B4-BE49-F238E27FC236}">
                <a16:creationId xmlns:a16="http://schemas.microsoft.com/office/drawing/2014/main" id="{AC7FF728-A011-4992-A0C5-ACE2D8E73396}"/>
              </a:ext>
            </a:extLst>
          </p:cNvPr>
          <p:cNvSpPr txBox="1"/>
          <p:nvPr/>
        </p:nvSpPr>
        <p:spPr>
          <a:xfrm>
            <a:off x="541997" y="4281774"/>
            <a:ext cx="170180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hlinkClick r:id="rId4"/>
              </a:rPr>
              <a:t>Blog post</a:t>
            </a:r>
            <a:endPar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E5046DA6-0A81-4F2D-AC1A-BF9D92872C3E}"/>
              </a:ext>
            </a:extLst>
          </p:cNvPr>
          <p:cNvSpPr/>
          <p:nvPr/>
        </p:nvSpPr>
        <p:spPr>
          <a:xfrm>
            <a:off x="412638" y="4791526"/>
            <a:ext cx="4802725" cy="156998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Coming up next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Model </a:t>
            </a:r>
            <a:r>
              <a:rPr kumimoji="0" lang="en-US" sz="1600" b="0" i="0" u="none" strike="noStrike" kern="1200" cap="none" spc="0" normalizeH="0" baseline="0" noProof="0" err="1">
                <a:ln>
                  <a:noFill/>
                </a:ln>
                <a:solidFill>
                  <a:srgbClr val="3C3C41"/>
                </a:solidFill>
                <a:effectLst/>
                <a:uLnTx/>
                <a:uFillTx/>
                <a:latin typeface="Segoe UI"/>
                <a:ea typeface="+mn-ea"/>
                <a:cs typeface="+mn-cs"/>
              </a:rPr>
              <a:t>explainability</a:t>
            </a:r>
            <a:endParaRPr kumimoji="0" lang="en-US" sz="1600" b="0" i="0" u="none" strike="noStrike" kern="1200" cap="none" spc="0" normalizeH="0" baseline="0" noProof="0">
              <a:ln>
                <a:noFill/>
              </a:ln>
              <a:solidFill>
                <a:srgbClr val="3C3C41"/>
              </a:solidFill>
              <a:effectLst/>
              <a:uLnTx/>
              <a:uFillTx/>
              <a:latin typeface="Segoe UI"/>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Additional data sources (with Datasets)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Re-run experiments</a:t>
            </a:r>
          </a:p>
        </p:txBody>
      </p:sp>
    </p:spTree>
    <p:extLst>
      <p:ext uri="{BB962C8B-B14F-4D97-AF65-F5344CB8AC3E}">
        <p14:creationId xmlns:p14="http://schemas.microsoft.com/office/powerpoint/2010/main" val="2690630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sz="2700" dirty="0">
                <a:cs typeface="Segoe UI"/>
              </a:rPr>
              <a:t>Latest announcements </a:t>
            </a:r>
            <a:r>
              <a:rPr lang="en-US" sz="1800" dirty="0">
                <a:cs typeface="Segoe UI"/>
              </a:rPr>
              <a:t>(</a:t>
            </a:r>
            <a:r>
              <a:rPr lang="en-US" sz="1800" dirty="0">
                <a:cs typeface="Segoe UI"/>
                <a:hlinkClick r:id="rId2"/>
              </a:rPr>
              <a:t>Blog post with all the announcements</a:t>
            </a:r>
            <a:r>
              <a:rPr lang="en-US" sz="1800" dirty="0">
                <a:cs typeface="Segoe UI"/>
              </a:rPr>
              <a:t>)</a:t>
            </a:r>
            <a:endParaRPr lang="en-US" dirty="0">
              <a:cs typeface="Segoe UI"/>
            </a:endParaRPr>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615553"/>
          </a:xfrm>
        </p:spPr>
        <p:txBody>
          <a:bodyPr/>
          <a:lstStyle/>
          <a:p>
            <a:r>
              <a:rPr lang="en-US" sz="2400"/>
              <a:t>Time Series Forecasting Generally Available</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1431482"/>
          </a:xfrm>
        </p:spPr>
        <p:txBody>
          <a:bodyPr/>
          <a:lstStyle/>
          <a:p>
            <a:pPr>
              <a:lnSpc>
                <a:spcPct val="150000"/>
              </a:lnSpc>
            </a:pPr>
            <a:r>
              <a:rPr lang="en-US" sz="1600"/>
              <a:t>Rolling cross validation splits for time series data</a:t>
            </a:r>
          </a:p>
          <a:p>
            <a:pPr>
              <a:lnSpc>
                <a:spcPct val="150000"/>
              </a:lnSpc>
            </a:pPr>
            <a:r>
              <a:rPr lang="en-US" sz="1600"/>
              <a:t>Configurable lags</a:t>
            </a:r>
          </a:p>
          <a:p>
            <a:pPr>
              <a:lnSpc>
                <a:spcPct val="150000"/>
              </a:lnSpc>
            </a:pPr>
            <a:r>
              <a:rPr lang="en-US" sz="1600"/>
              <a:t>Window aggregation</a:t>
            </a:r>
          </a:p>
          <a:p>
            <a:pPr>
              <a:lnSpc>
                <a:spcPct val="150000"/>
              </a:lnSpc>
            </a:pPr>
            <a:r>
              <a:rPr lang="en-US" sz="1600"/>
              <a:t>Holiday </a:t>
            </a:r>
            <a:r>
              <a:rPr lang="en-US" sz="1600" err="1"/>
              <a:t>featurizer</a:t>
            </a:r>
            <a:endParaRPr lang="en-US" sz="1600"/>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2050" name="Picture 2" descr="Image result for forecasting">
            <a:extLst>
              <a:ext uri="{FF2B5EF4-FFF2-40B4-BE49-F238E27FC236}">
                <a16:creationId xmlns:a16="http://schemas.microsoft.com/office/drawing/2014/main" id="{2FAF8AEE-8F21-47DE-92DC-E99A23EDD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195" y="1535675"/>
            <a:ext cx="7670625" cy="431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9850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sz="2700" dirty="0">
                <a:cs typeface="Segoe UI"/>
              </a:rPr>
              <a:t>Latest announcements </a:t>
            </a:r>
            <a:r>
              <a:rPr lang="en-US" sz="1800" dirty="0">
                <a:cs typeface="Segoe UI"/>
              </a:rPr>
              <a:t>(</a:t>
            </a:r>
            <a:r>
              <a:rPr lang="en-US" sz="1800" dirty="0">
                <a:cs typeface="Segoe UI"/>
                <a:hlinkClick r:id="rId2"/>
              </a:rPr>
              <a:t>Blog post with all the announcements</a:t>
            </a:r>
            <a:r>
              <a:rPr lang="en-US" sz="1800" dirty="0">
                <a:cs typeface="Segoe UI"/>
              </a:rPr>
              <a:t>)</a:t>
            </a:r>
            <a:endParaRPr lang="en-US" dirty="0">
              <a:cs typeface="Segoe UI"/>
            </a:endParaRPr>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307777"/>
          </a:xfrm>
        </p:spPr>
        <p:txBody>
          <a:bodyPr/>
          <a:lstStyle/>
          <a:p>
            <a:r>
              <a:rPr lang="en-US" sz="2400"/>
              <a:t>Feature engineering updates</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1800814"/>
          </a:xfrm>
        </p:spPr>
        <p:txBody>
          <a:bodyPr/>
          <a:lstStyle/>
          <a:p>
            <a:pPr>
              <a:lnSpc>
                <a:spcPct val="150000"/>
              </a:lnSpc>
            </a:pPr>
            <a:r>
              <a:rPr lang="en-US" sz="1600"/>
              <a:t>Additional data guardrails and synthetic features</a:t>
            </a:r>
          </a:p>
          <a:p>
            <a:pPr>
              <a:lnSpc>
                <a:spcPct val="150000"/>
              </a:lnSpc>
            </a:pPr>
            <a:r>
              <a:rPr lang="en-US" sz="1600"/>
              <a:t>Added </a:t>
            </a:r>
            <a:r>
              <a:rPr lang="en-US" sz="1600" err="1"/>
              <a:t>XGBoost</a:t>
            </a:r>
            <a:r>
              <a:rPr lang="en-US" sz="1600"/>
              <a:t> algorithm</a:t>
            </a:r>
          </a:p>
          <a:p>
            <a:pPr>
              <a:lnSpc>
                <a:spcPct val="150000"/>
              </a:lnSpc>
            </a:pPr>
            <a:r>
              <a:rPr lang="en-US" sz="1600"/>
              <a:t>Improved transparency retrieving the engineered features</a:t>
            </a:r>
          </a:p>
          <a:p>
            <a:pPr>
              <a:lnSpc>
                <a:spcPct val="150000"/>
              </a:lnSpc>
            </a:pPr>
            <a:endParaRPr lang="en-US" sz="1600"/>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12" name="Picture 11">
            <a:extLst>
              <a:ext uri="{FF2B5EF4-FFF2-40B4-BE49-F238E27FC236}">
                <a16:creationId xmlns:a16="http://schemas.microsoft.com/office/drawing/2014/main" id="{C36F8888-2B87-49F4-AA91-E3C6490212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9906" y="1551833"/>
            <a:ext cx="4909504" cy="4288812"/>
          </a:xfrm>
          <a:prstGeom prst="rect">
            <a:avLst/>
          </a:prstGeom>
        </p:spPr>
      </p:pic>
      <p:sp>
        <p:nvSpPr>
          <p:cNvPr id="5" name="Rectangle 4">
            <a:extLst>
              <a:ext uri="{FF2B5EF4-FFF2-40B4-BE49-F238E27FC236}">
                <a16:creationId xmlns:a16="http://schemas.microsoft.com/office/drawing/2014/main" id="{C97B09E8-A4D8-4E7C-95AE-79796D1579A8}"/>
              </a:ext>
            </a:extLst>
          </p:cNvPr>
          <p:cNvSpPr/>
          <p:nvPr/>
        </p:nvSpPr>
        <p:spPr>
          <a:xfrm>
            <a:off x="361838" y="4687073"/>
            <a:ext cx="4802725" cy="120065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Coming up next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Improved feature sweeping, text featurization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Transparency: Get auto-</a:t>
            </a:r>
            <a:r>
              <a:rPr kumimoji="0" lang="en-US" sz="1600" b="0" i="0" u="none" strike="noStrike" kern="1200" cap="none" spc="0" normalizeH="0" baseline="0" noProof="0" err="1">
                <a:ln>
                  <a:noFill/>
                </a:ln>
                <a:solidFill>
                  <a:srgbClr val="3C3C41"/>
                </a:solidFill>
                <a:effectLst/>
                <a:uLnTx/>
                <a:uFillTx/>
                <a:latin typeface="Segoe UI"/>
                <a:ea typeface="+mn-ea"/>
                <a:cs typeface="+mn-cs"/>
              </a:rPr>
              <a:t>featurized</a:t>
            </a:r>
            <a:r>
              <a:rPr kumimoji="0" lang="en-US" sz="1600" b="0" i="0" u="none" strike="noStrike" kern="1200" cap="none" spc="0" normalizeH="0" baseline="0" noProof="0">
                <a:ln>
                  <a:noFill/>
                </a:ln>
                <a:solidFill>
                  <a:srgbClr val="3C3C41"/>
                </a:solidFill>
                <a:effectLst/>
                <a:uLnTx/>
                <a:uFillTx/>
                <a:latin typeface="Segoe UI"/>
                <a:ea typeface="+mn-ea"/>
                <a:cs typeface="+mn-cs"/>
              </a:rPr>
              <a:t> data</a:t>
            </a:r>
          </a:p>
        </p:txBody>
      </p:sp>
    </p:spTree>
    <p:extLst>
      <p:ext uri="{BB962C8B-B14F-4D97-AF65-F5344CB8AC3E}">
        <p14:creationId xmlns:p14="http://schemas.microsoft.com/office/powerpoint/2010/main" val="4570007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Workshop</a:t>
            </a:r>
          </a:p>
        </p:txBody>
      </p:sp>
      <p:pic>
        <p:nvPicPr>
          <p:cNvPr id="6" name="Graphic 5" descr="Tools">
            <a:extLst>
              <a:ext uri="{FF2B5EF4-FFF2-40B4-BE49-F238E27FC236}">
                <a16:creationId xmlns:a16="http://schemas.microsoft.com/office/drawing/2014/main" id="{0AE5B8E7-EE72-4312-9D83-67C9FD03DE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8" name="Graphic 7">
            <a:extLst>
              <a:ext uri="{FF2B5EF4-FFF2-40B4-BE49-F238E27FC236}">
                <a16:creationId xmlns:a16="http://schemas.microsoft.com/office/drawing/2014/main" id="{FE8A7746-BAF7-4F00-9FF4-F20B5B6C99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5" name="Title 1">
            <a:extLst>
              <a:ext uri="{FF2B5EF4-FFF2-40B4-BE49-F238E27FC236}">
                <a16:creationId xmlns:a16="http://schemas.microsoft.com/office/drawing/2014/main" id="{1E313945-25F8-4A7F-AD9D-AA6AE197ADF4}"/>
              </a:ext>
            </a:extLst>
          </p:cNvPr>
          <p:cNvSpPr txBox="1">
            <a:spLocks/>
          </p:cNvSpPr>
          <p:nvPr/>
        </p:nvSpPr>
        <p:spPr>
          <a:xfrm>
            <a:off x="2538618" y="3769713"/>
            <a:ext cx="7450666" cy="690175"/>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t>Prerequisites</a:t>
            </a:r>
          </a:p>
          <a:p>
            <a:r>
              <a:rPr lang="en-US" sz="6000"/>
              <a:t>1. Azure Subscription </a:t>
            </a:r>
          </a:p>
          <a:p>
            <a:r>
              <a:rPr lang="en-US" sz="6000"/>
              <a:t>2. Azure ML workspace</a:t>
            </a:r>
          </a:p>
        </p:txBody>
      </p:sp>
    </p:spTree>
    <p:extLst>
      <p:ext uri="{BB962C8B-B14F-4D97-AF65-F5344CB8AC3E}">
        <p14:creationId xmlns:p14="http://schemas.microsoft.com/office/powerpoint/2010/main" val="186364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52DA1F-AE1A-491F-A3A0-6346659DBBF6}"/>
              </a:ext>
            </a:extLst>
          </p:cNvPr>
          <p:cNvSpPr txBox="1"/>
          <p:nvPr/>
        </p:nvSpPr>
        <p:spPr>
          <a:xfrm>
            <a:off x="0" y="-19623"/>
            <a:ext cx="12192000" cy="369332"/>
          </a:xfrm>
          <a:prstGeom prst="rect">
            <a:avLst/>
          </a:prstGeom>
          <a:solidFill>
            <a:schemeClr val="accent1"/>
          </a:solidFill>
        </p:spPr>
        <p:txBody>
          <a:bodyPr wrap="square" rtlCol="0">
            <a:spAutoFit/>
          </a:bodyPr>
          <a:lstStyle/>
          <a:p>
            <a:r>
              <a:rPr lang="en-US" dirty="0">
                <a:solidFill>
                  <a:schemeClr val="bg1"/>
                </a:solidFill>
              </a:rPr>
              <a:t>Automated ML using Azure Portal UI: Car price prediction</a:t>
            </a:r>
          </a:p>
        </p:txBody>
      </p:sp>
      <p:sp>
        <p:nvSpPr>
          <p:cNvPr id="2" name="Rectangle 1">
            <a:extLst>
              <a:ext uri="{FF2B5EF4-FFF2-40B4-BE49-F238E27FC236}">
                <a16:creationId xmlns:a16="http://schemas.microsoft.com/office/drawing/2014/main" id="{76F84F0F-65D8-4D17-BA6B-E6AF955AEA03}"/>
              </a:ext>
            </a:extLst>
          </p:cNvPr>
          <p:cNvSpPr/>
          <p:nvPr/>
        </p:nvSpPr>
        <p:spPr>
          <a:xfrm>
            <a:off x="126569" y="455625"/>
            <a:ext cx="10962467" cy="584775"/>
          </a:xfrm>
          <a:prstGeom prst="rect">
            <a:avLst/>
          </a:prstGeom>
        </p:spPr>
        <p:txBody>
          <a:bodyPr wrap="square">
            <a:spAutoFit/>
          </a:bodyPr>
          <a:lstStyle/>
          <a:p>
            <a:r>
              <a:rPr lang="en-US" sz="1600"/>
              <a:t>Follow instructions: </a:t>
            </a:r>
            <a:r>
              <a:rPr lang="en-US" sz="1600">
                <a:hlinkClick r:id="rId3"/>
              </a:rPr>
              <a:t>https://docs.microsoft.com/en-us/azure/machine-learning/service/how-to-create-portal-experiments</a:t>
            </a:r>
            <a:endParaRPr lang="en-US" sz="1600"/>
          </a:p>
          <a:p>
            <a:endParaRPr lang="en-US" sz="1600"/>
          </a:p>
        </p:txBody>
      </p:sp>
      <p:pic>
        <p:nvPicPr>
          <p:cNvPr id="1026" name="Picture 2" descr="Azure portal navigation pane">
            <a:extLst>
              <a:ext uri="{FF2B5EF4-FFF2-40B4-BE49-F238E27FC236}">
                <a16:creationId xmlns:a16="http://schemas.microsoft.com/office/drawing/2014/main" id="{855D7733-3E78-4AA6-924F-C6476B5DE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222" y="867755"/>
            <a:ext cx="1035871" cy="14010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D63565B-EB6D-47D7-9793-FDF90BACC4F8}"/>
              </a:ext>
            </a:extLst>
          </p:cNvPr>
          <p:cNvSpPr/>
          <p:nvPr/>
        </p:nvSpPr>
        <p:spPr>
          <a:xfrm>
            <a:off x="1495746" y="882670"/>
            <a:ext cx="2123108" cy="1015663"/>
          </a:xfrm>
          <a:prstGeom prst="rect">
            <a:avLst/>
          </a:prstGeom>
        </p:spPr>
        <p:txBody>
          <a:bodyPr wrap="square">
            <a:spAutoFit/>
          </a:bodyPr>
          <a:lstStyle/>
          <a:p>
            <a:pPr lvl="0" eaLnBrk="0" fontAlgn="base" hangingPunct="0">
              <a:spcBef>
                <a:spcPct val="0"/>
              </a:spcBef>
              <a:spcAft>
                <a:spcPct val="0"/>
              </a:spcAft>
            </a:pPr>
            <a:r>
              <a:rPr lang="en-US" altLang="en-US" sz="1200" dirty="0">
                <a:solidFill>
                  <a:srgbClr val="000000"/>
                </a:solidFill>
                <a:latin typeface="Segoe UI" panose="020B0502040204020203" pitchFamily="34" charset="0"/>
                <a:cs typeface="Segoe UI" panose="020B0502040204020203" pitchFamily="34" charset="0"/>
              </a:rPr>
              <a:t>Navigate to the left pane of your workspace. Select Automated Machine Learning under the Authoring (Preview) section.</a:t>
            </a:r>
            <a:endParaRPr lang="en-US" altLang="en-US" sz="800" dirty="0"/>
          </a:p>
        </p:txBody>
      </p:sp>
      <p:pic>
        <p:nvPicPr>
          <p:cNvPr id="1028" name="Picture 4" descr="Create experiment form">
            <a:extLst>
              <a:ext uri="{FF2B5EF4-FFF2-40B4-BE49-F238E27FC236}">
                <a16:creationId xmlns:a16="http://schemas.microsoft.com/office/drawing/2014/main" id="{702D4424-1ECB-495E-8E5D-0949AE7CCF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920" y="2752625"/>
            <a:ext cx="3068503" cy="13408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F93F647-D32C-4FD4-823A-20BBDE4CA888}"/>
              </a:ext>
            </a:extLst>
          </p:cNvPr>
          <p:cNvSpPr/>
          <p:nvPr/>
        </p:nvSpPr>
        <p:spPr>
          <a:xfrm>
            <a:off x="126569" y="2310840"/>
            <a:ext cx="4437682" cy="461665"/>
          </a:xfrm>
          <a:prstGeom prst="rect">
            <a:avLst/>
          </a:prstGeom>
        </p:spPr>
        <p:txBody>
          <a:bodyPr wrap="square">
            <a:spAutoFit/>
          </a:bodyPr>
          <a:lstStyle/>
          <a:p>
            <a:r>
              <a:rPr lang="en-US" sz="1200" dirty="0">
                <a:solidFill>
                  <a:srgbClr val="000000"/>
                </a:solidFill>
                <a:latin typeface="Segoe UI" panose="020B0502040204020203" pitchFamily="34" charset="0"/>
              </a:rPr>
              <a:t>Enter your experiment name, then select a compute from the list of your existing computes or create a new compute</a:t>
            </a:r>
            <a:endParaRPr lang="en-US" sz="1200" b="0" i="0" u="none" strike="noStrike" dirty="0">
              <a:solidFill>
                <a:srgbClr val="000000"/>
              </a:solidFill>
              <a:effectLst/>
              <a:latin typeface="Segoe UI" panose="020B0502040204020203" pitchFamily="34" charset="0"/>
            </a:endParaRPr>
          </a:p>
        </p:txBody>
      </p:sp>
      <p:pic>
        <p:nvPicPr>
          <p:cNvPr id="1030" name="Picture 6" descr="Select data file for experiment">
            <a:extLst>
              <a:ext uri="{FF2B5EF4-FFF2-40B4-BE49-F238E27FC236}">
                <a16:creationId xmlns:a16="http://schemas.microsoft.com/office/drawing/2014/main" id="{9C307C80-CDBF-4706-82EF-CBF6F0BC1C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4" y="5078895"/>
            <a:ext cx="3988144" cy="16861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FDDDC27-01BD-4CF4-AE32-338A5A876CFB}"/>
              </a:ext>
            </a:extLst>
          </p:cNvPr>
          <p:cNvSpPr/>
          <p:nvPr/>
        </p:nvSpPr>
        <p:spPr>
          <a:xfrm>
            <a:off x="126569" y="4146792"/>
            <a:ext cx="4684918" cy="969496"/>
          </a:xfrm>
          <a:prstGeom prst="rect">
            <a:avLst/>
          </a:prstGeom>
        </p:spPr>
        <p:txBody>
          <a:bodyPr wrap="square">
            <a:spAutoFit/>
          </a:bodyPr>
          <a:lstStyle/>
          <a:p>
            <a:r>
              <a:rPr lang="en-US" sz="1200" dirty="0">
                <a:solidFill>
                  <a:srgbClr val="000000"/>
                </a:solidFill>
                <a:latin typeface="Segoe UI" panose="020B0502040204020203" pitchFamily="34" charset="0"/>
              </a:rPr>
              <a:t>Select a data file from your storage container, or upload a file from your local computer to the container</a:t>
            </a:r>
          </a:p>
          <a:p>
            <a:r>
              <a:rPr lang="en-US" sz="1200" dirty="0">
                <a:solidFill>
                  <a:srgbClr val="000000"/>
                </a:solidFill>
                <a:latin typeface="Segoe UI" panose="020B0502040204020203" pitchFamily="34" charset="0"/>
              </a:rPr>
              <a:t>Car price dataset downloadable from:</a:t>
            </a:r>
          </a:p>
          <a:p>
            <a:r>
              <a:rPr lang="en-US" sz="1000" dirty="0">
                <a:hlinkClick r:id="rId7"/>
              </a:rPr>
              <a:t>https://automlpmdemows6960037818.blob.core.windows.net/sample-data/Automobile price data.csv</a:t>
            </a:r>
            <a:r>
              <a:rPr lang="en-US" sz="1000" dirty="0"/>
              <a:t> </a:t>
            </a:r>
          </a:p>
        </p:txBody>
      </p:sp>
      <p:sp>
        <p:nvSpPr>
          <p:cNvPr id="14" name="Rectangle 13">
            <a:extLst>
              <a:ext uri="{FF2B5EF4-FFF2-40B4-BE49-F238E27FC236}">
                <a16:creationId xmlns:a16="http://schemas.microsoft.com/office/drawing/2014/main" id="{315C9FC0-74D9-4822-8E4C-56164FC5E2CB}"/>
              </a:ext>
            </a:extLst>
          </p:cNvPr>
          <p:cNvSpPr/>
          <p:nvPr/>
        </p:nvSpPr>
        <p:spPr>
          <a:xfrm>
            <a:off x="5002420" y="1032914"/>
            <a:ext cx="4231985" cy="276999"/>
          </a:xfrm>
          <a:prstGeom prst="rect">
            <a:avLst/>
          </a:prstGeom>
        </p:spPr>
        <p:txBody>
          <a:bodyPr wrap="square">
            <a:spAutoFit/>
          </a:bodyPr>
          <a:lstStyle/>
          <a:p>
            <a:r>
              <a:rPr lang="en-US" sz="1200">
                <a:solidFill>
                  <a:srgbClr val="000000"/>
                </a:solidFill>
                <a:latin typeface="Segoe UI" panose="020B0502040204020203" pitchFamily="34" charset="0"/>
              </a:rPr>
              <a:t>Preview data and keep all columns selected for training</a:t>
            </a:r>
            <a:endParaRPr lang="en-US" sz="1200"/>
          </a:p>
        </p:txBody>
      </p:sp>
      <p:sp>
        <p:nvSpPr>
          <p:cNvPr id="11" name="Rectangle 10">
            <a:extLst>
              <a:ext uri="{FF2B5EF4-FFF2-40B4-BE49-F238E27FC236}">
                <a16:creationId xmlns:a16="http://schemas.microsoft.com/office/drawing/2014/main" id="{A5B45392-4550-4FF3-9B56-A67E9F30A4D0}"/>
              </a:ext>
            </a:extLst>
          </p:cNvPr>
          <p:cNvSpPr/>
          <p:nvPr/>
        </p:nvSpPr>
        <p:spPr>
          <a:xfrm>
            <a:off x="4993035" y="1582333"/>
            <a:ext cx="6630693" cy="830997"/>
          </a:xfrm>
          <a:prstGeom prst="rect">
            <a:avLst/>
          </a:prstGeom>
        </p:spPr>
        <p:txBody>
          <a:bodyPr wrap="square">
            <a:spAutoFit/>
          </a:bodyPr>
          <a:lstStyle/>
          <a:p>
            <a:r>
              <a:rPr lang="en-US" sz="1200" dirty="0">
                <a:solidFill>
                  <a:srgbClr val="000000"/>
                </a:solidFill>
                <a:latin typeface="Segoe UI" panose="020B0502040204020203" pitchFamily="34" charset="0"/>
              </a:rPr>
              <a:t>Select the training job type: </a:t>
            </a:r>
            <a:r>
              <a:rPr lang="en-US" sz="1200" b="1" dirty="0">
                <a:solidFill>
                  <a:srgbClr val="000000"/>
                </a:solidFill>
                <a:latin typeface="Segoe UI" panose="020B0502040204020203" pitchFamily="34" charset="0"/>
              </a:rPr>
              <a:t>regression</a:t>
            </a:r>
          </a:p>
          <a:p>
            <a:r>
              <a:rPr lang="en-US" sz="1200" dirty="0">
                <a:solidFill>
                  <a:srgbClr val="000000"/>
                </a:solidFill>
                <a:latin typeface="Segoe UI" panose="020B0502040204020203" pitchFamily="34" charset="0"/>
              </a:rPr>
              <a:t>Select target column: </a:t>
            </a:r>
            <a:r>
              <a:rPr lang="en-US" sz="1200" b="1" dirty="0">
                <a:solidFill>
                  <a:srgbClr val="000000"/>
                </a:solidFill>
                <a:latin typeface="Segoe UI" panose="020B0502040204020203" pitchFamily="34" charset="0"/>
              </a:rPr>
              <a:t>price</a:t>
            </a:r>
          </a:p>
          <a:p>
            <a:endParaRPr lang="en-US" sz="1200" b="0" i="0" u="none" strike="noStrike" dirty="0">
              <a:solidFill>
                <a:srgbClr val="000000"/>
              </a:solidFill>
              <a:effectLst/>
              <a:latin typeface="Segoe UI" panose="020B0502040204020203" pitchFamily="34" charset="0"/>
            </a:endParaRPr>
          </a:p>
          <a:p>
            <a:r>
              <a:rPr lang="en-US" sz="1200" dirty="0">
                <a:solidFill>
                  <a:srgbClr val="000000"/>
                </a:solidFill>
                <a:latin typeface="Segoe UI" panose="020B0502040204020203" pitchFamily="34" charset="0"/>
              </a:rPr>
              <a:t>Open “Advanced settings”, set </a:t>
            </a:r>
            <a:r>
              <a:rPr lang="en-US" sz="1200" b="1" dirty="0">
                <a:solidFill>
                  <a:srgbClr val="000000"/>
                </a:solidFill>
                <a:latin typeface="Segoe UI" panose="020B0502040204020203" pitchFamily="34" charset="0"/>
              </a:rPr>
              <a:t>training job time </a:t>
            </a:r>
            <a:r>
              <a:rPr lang="en-US" sz="1200" dirty="0">
                <a:solidFill>
                  <a:srgbClr val="000000"/>
                </a:solidFill>
                <a:latin typeface="Segoe UI" panose="020B0502040204020203" pitchFamily="34" charset="0"/>
              </a:rPr>
              <a:t>to </a:t>
            </a:r>
            <a:r>
              <a:rPr lang="en-US" sz="1200" b="1" dirty="0">
                <a:solidFill>
                  <a:srgbClr val="000000"/>
                </a:solidFill>
                <a:latin typeface="Segoe UI" panose="020B0502040204020203" pitchFamily="34" charset="0"/>
              </a:rPr>
              <a:t>10 </a:t>
            </a:r>
            <a:r>
              <a:rPr lang="en-US" sz="1200" dirty="0">
                <a:solidFill>
                  <a:srgbClr val="000000"/>
                </a:solidFill>
                <a:latin typeface="Segoe UI" panose="020B0502040204020203" pitchFamily="34" charset="0"/>
              </a:rPr>
              <a:t>minutes (for the sake of the workshop)</a:t>
            </a:r>
            <a:endParaRPr lang="en-US" sz="1200" b="0" i="0" u="none" strike="noStrike" dirty="0">
              <a:solidFill>
                <a:srgbClr val="000000"/>
              </a:solidFill>
              <a:effectLst/>
              <a:latin typeface="Segoe UI" panose="020B0502040204020203" pitchFamily="34" charset="0"/>
            </a:endParaRPr>
          </a:p>
        </p:txBody>
      </p:sp>
      <p:sp>
        <p:nvSpPr>
          <p:cNvPr id="12" name="Rectangle 11">
            <a:extLst>
              <a:ext uri="{FF2B5EF4-FFF2-40B4-BE49-F238E27FC236}">
                <a16:creationId xmlns:a16="http://schemas.microsoft.com/office/drawing/2014/main" id="{955F4833-BAEE-4C38-BE6E-8BD7CBA7CCDF}"/>
              </a:ext>
            </a:extLst>
          </p:cNvPr>
          <p:cNvSpPr/>
          <p:nvPr/>
        </p:nvSpPr>
        <p:spPr>
          <a:xfrm>
            <a:off x="5415366" y="2554639"/>
            <a:ext cx="973810" cy="2496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Start</a:t>
            </a:r>
          </a:p>
        </p:txBody>
      </p:sp>
      <p:sp>
        <p:nvSpPr>
          <p:cNvPr id="13" name="TextBox 12">
            <a:extLst>
              <a:ext uri="{FF2B5EF4-FFF2-40B4-BE49-F238E27FC236}">
                <a16:creationId xmlns:a16="http://schemas.microsoft.com/office/drawing/2014/main" id="{7796FDD1-2DBE-4218-A626-7AE9416B3FDE}"/>
              </a:ext>
            </a:extLst>
          </p:cNvPr>
          <p:cNvSpPr txBox="1"/>
          <p:nvPr/>
        </p:nvSpPr>
        <p:spPr>
          <a:xfrm>
            <a:off x="5028252" y="2536352"/>
            <a:ext cx="457200" cy="276999"/>
          </a:xfrm>
          <a:prstGeom prst="rect">
            <a:avLst/>
          </a:prstGeom>
          <a:noFill/>
        </p:spPr>
        <p:txBody>
          <a:bodyPr wrap="square" rtlCol="0">
            <a:spAutoFit/>
          </a:bodyPr>
          <a:lstStyle/>
          <a:p>
            <a:r>
              <a:rPr lang="en-US" sz="1200" dirty="0"/>
              <a:t>Hit</a:t>
            </a:r>
          </a:p>
        </p:txBody>
      </p:sp>
      <p:sp>
        <p:nvSpPr>
          <p:cNvPr id="18" name="Rectangle 17">
            <a:extLst>
              <a:ext uri="{FF2B5EF4-FFF2-40B4-BE49-F238E27FC236}">
                <a16:creationId xmlns:a16="http://schemas.microsoft.com/office/drawing/2014/main" id="{17C9A216-F454-4FE8-8E57-9DE47045135D}"/>
              </a:ext>
            </a:extLst>
          </p:cNvPr>
          <p:cNvSpPr/>
          <p:nvPr/>
        </p:nvSpPr>
        <p:spPr>
          <a:xfrm>
            <a:off x="5028252" y="3082197"/>
            <a:ext cx="6363002" cy="1015663"/>
          </a:xfrm>
          <a:prstGeom prst="rect">
            <a:avLst/>
          </a:prstGeom>
        </p:spPr>
        <p:txBody>
          <a:bodyPr wrap="square">
            <a:spAutoFit/>
          </a:bodyPr>
          <a:lstStyle/>
          <a:p>
            <a:r>
              <a:rPr lang="en-US" sz="1200" dirty="0">
                <a:solidFill>
                  <a:srgbClr val="000000"/>
                </a:solidFill>
                <a:latin typeface="Segoe UI" panose="020B0502040204020203" pitchFamily="34" charset="0"/>
              </a:rPr>
              <a:t>Once the run is completed, click </a:t>
            </a:r>
            <a:r>
              <a:rPr lang="en-US" sz="1200" b="1" dirty="0">
                <a:solidFill>
                  <a:srgbClr val="000000"/>
                </a:solidFill>
                <a:latin typeface="Segoe UI" panose="020B0502040204020203" pitchFamily="34" charset="0"/>
              </a:rPr>
              <a:t>deploy the best model</a:t>
            </a:r>
          </a:p>
          <a:p>
            <a:endParaRPr lang="en-US" sz="1200" b="1" dirty="0">
              <a:solidFill>
                <a:srgbClr val="000000"/>
              </a:solidFill>
              <a:latin typeface="Segoe UI" panose="020B0502040204020203" pitchFamily="34" charset="0"/>
            </a:endParaRPr>
          </a:p>
          <a:p>
            <a:endParaRPr lang="en-US" sz="1200" b="1" dirty="0">
              <a:solidFill>
                <a:srgbClr val="000000"/>
              </a:solidFill>
              <a:latin typeface="Segoe UI" panose="020B0502040204020203" pitchFamily="34" charset="0"/>
            </a:endParaRPr>
          </a:p>
          <a:p>
            <a:r>
              <a:rPr lang="en-US" sz="1200" dirty="0">
                <a:solidFill>
                  <a:srgbClr val="000000"/>
                </a:solidFill>
                <a:latin typeface="Segoe UI" panose="020B0502040204020203" pitchFamily="34" charset="0"/>
              </a:rPr>
              <a:t>Use the following </a:t>
            </a:r>
            <a:r>
              <a:rPr lang="en-US" sz="1200" b="1" dirty="0">
                <a:solidFill>
                  <a:srgbClr val="000000"/>
                </a:solidFill>
                <a:latin typeface="Segoe UI" panose="020B0502040204020203" pitchFamily="34" charset="0"/>
                <a:hlinkClick r:id="rId8"/>
              </a:rPr>
              <a:t>scoring script </a:t>
            </a:r>
            <a:r>
              <a:rPr lang="en-US" sz="1200" dirty="0">
                <a:solidFill>
                  <a:srgbClr val="000000"/>
                </a:solidFill>
                <a:latin typeface="Segoe UI" panose="020B0502040204020203" pitchFamily="34" charset="0"/>
              </a:rPr>
              <a:t>and </a:t>
            </a:r>
            <a:r>
              <a:rPr lang="en-US" sz="1200" b="1" dirty="0">
                <a:solidFill>
                  <a:srgbClr val="000000"/>
                </a:solidFill>
                <a:latin typeface="Segoe UI" panose="020B0502040204020203" pitchFamily="34" charset="0"/>
                <a:hlinkClick r:id="rId9"/>
              </a:rPr>
              <a:t>conda file </a:t>
            </a:r>
            <a:r>
              <a:rPr lang="en-US" sz="1200" dirty="0">
                <a:solidFill>
                  <a:srgbClr val="000000"/>
                </a:solidFill>
                <a:latin typeface="Segoe UI" panose="020B0502040204020203" pitchFamily="34" charset="0"/>
              </a:rPr>
              <a:t>to override the auto-generated files to enable consumption from Power BI</a:t>
            </a:r>
            <a:endParaRPr lang="en-US" sz="1200" dirty="0"/>
          </a:p>
        </p:txBody>
      </p:sp>
      <p:sp>
        <p:nvSpPr>
          <p:cNvPr id="19" name="Rectangle 18">
            <a:extLst>
              <a:ext uri="{FF2B5EF4-FFF2-40B4-BE49-F238E27FC236}">
                <a16:creationId xmlns:a16="http://schemas.microsoft.com/office/drawing/2014/main" id="{28355C30-F783-4582-BC6B-427FE963B37F}"/>
              </a:ext>
            </a:extLst>
          </p:cNvPr>
          <p:cNvSpPr/>
          <p:nvPr/>
        </p:nvSpPr>
        <p:spPr>
          <a:xfrm>
            <a:off x="5028252" y="4277851"/>
            <a:ext cx="4673687" cy="276999"/>
          </a:xfrm>
          <a:prstGeom prst="rect">
            <a:avLst/>
          </a:prstGeom>
        </p:spPr>
        <p:txBody>
          <a:bodyPr wrap="square">
            <a:spAutoFit/>
          </a:bodyPr>
          <a:lstStyle/>
          <a:p>
            <a:r>
              <a:rPr lang="en-US" sz="1200">
                <a:solidFill>
                  <a:srgbClr val="000000"/>
                </a:solidFill>
                <a:latin typeface="Segoe UI" panose="020B0502040204020203" pitchFamily="34" charset="0"/>
              </a:rPr>
              <a:t>Once deployed, follow </a:t>
            </a:r>
            <a:r>
              <a:rPr lang="en-US" sz="1200">
                <a:solidFill>
                  <a:srgbClr val="000000"/>
                </a:solidFill>
                <a:latin typeface="Segoe UI" panose="020B0502040204020203" pitchFamily="34" charset="0"/>
                <a:hlinkClick r:id="rId10"/>
              </a:rPr>
              <a:t>instructions</a:t>
            </a:r>
            <a:r>
              <a:rPr lang="en-US" sz="1200">
                <a:solidFill>
                  <a:srgbClr val="000000"/>
                </a:solidFill>
                <a:latin typeface="Segoe UI" panose="020B0502040204020203" pitchFamily="34" charset="0"/>
              </a:rPr>
              <a:t> to </a:t>
            </a:r>
            <a:r>
              <a:rPr lang="en-US" sz="1200" b="1">
                <a:solidFill>
                  <a:srgbClr val="000000"/>
                </a:solidFill>
                <a:latin typeface="Segoe UI" panose="020B0502040204020203" pitchFamily="34" charset="0"/>
              </a:rPr>
              <a:t>consume from Power BI</a:t>
            </a:r>
            <a:endParaRPr lang="en-US" sz="1200" b="1"/>
          </a:p>
        </p:txBody>
      </p:sp>
      <p:pic>
        <p:nvPicPr>
          <p:cNvPr id="1032" name="Picture 8" descr="Power Query Editor">
            <a:extLst>
              <a:ext uri="{FF2B5EF4-FFF2-40B4-BE49-F238E27FC236}">
                <a16:creationId xmlns:a16="http://schemas.microsoft.com/office/drawing/2014/main" id="{E6BB16E4-A515-4471-8215-E9947BB71A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51378" y="4617172"/>
            <a:ext cx="4231985" cy="21498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2DCB7FA-685E-4ADC-8C90-BE14D380DE6A}"/>
              </a:ext>
            </a:extLst>
          </p:cNvPr>
          <p:cNvCxnSpPr/>
          <p:nvPr/>
        </p:nvCxnSpPr>
        <p:spPr>
          <a:xfrm>
            <a:off x="4919870" y="867755"/>
            <a:ext cx="0" cy="589725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E1AAC4F-E4CF-4EFD-AA0B-39848F1A2FB7}"/>
              </a:ext>
            </a:extLst>
          </p:cNvPr>
          <p:cNvPicPr>
            <a:picLocks noChangeAspect="1"/>
          </p:cNvPicPr>
          <p:nvPr/>
        </p:nvPicPr>
        <p:blipFill>
          <a:blip r:embed="rId12"/>
          <a:stretch>
            <a:fillRect/>
          </a:stretch>
        </p:blipFill>
        <p:spPr>
          <a:xfrm>
            <a:off x="9085318" y="2888848"/>
            <a:ext cx="995203" cy="646331"/>
          </a:xfrm>
          <a:prstGeom prst="rect">
            <a:avLst/>
          </a:prstGeom>
        </p:spPr>
      </p:pic>
      <p:sp>
        <p:nvSpPr>
          <p:cNvPr id="20" name="TextBox 19">
            <a:extLst>
              <a:ext uri="{FF2B5EF4-FFF2-40B4-BE49-F238E27FC236}">
                <a16:creationId xmlns:a16="http://schemas.microsoft.com/office/drawing/2014/main" id="{89D614C3-5F3C-4FE8-A9D3-B399EDD61D7C}"/>
              </a:ext>
            </a:extLst>
          </p:cNvPr>
          <p:cNvSpPr txBox="1"/>
          <p:nvPr/>
        </p:nvSpPr>
        <p:spPr>
          <a:xfrm>
            <a:off x="6734465" y="2517619"/>
            <a:ext cx="4592179" cy="461665"/>
          </a:xfrm>
          <a:prstGeom prst="rect">
            <a:avLst/>
          </a:prstGeom>
          <a:noFill/>
        </p:spPr>
        <p:txBody>
          <a:bodyPr wrap="square" rtlCol="0">
            <a:spAutoFit/>
          </a:bodyPr>
          <a:lstStyle/>
          <a:p>
            <a:r>
              <a:rPr lang="en-US" sz="1200" dirty="0"/>
              <a:t>And wait for the training job to start. You’ll be able to see the models which are created during the run</a:t>
            </a:r>
          </a:p>
        </p:txBody>
      </p:sp>
    </p:spTree>
    <p:extLst>
      <p:ext uri="{BB962C8B-B14F-4D97-AF65-F5344CB8AC3E}">
        <p14:creationId xmlns:p14="http://schemas.microsoft.com/office/powerpoint/2010/main" val="57264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161106" y="616404"/>
            <a:ext cx="5483914" cy="6151545"/>
          </a:xfrm>
        </p:spPr>
        <p:txBody>
          <a:bodyPr vert="horz" lIns="91440" tIns="45720" rIns="91440" bIns="45720" rtlCol="0" anchor="t">
            <a:normAutofit/>
          </a:bodyPr>
          <a:lstStyle/>
          <a:p>
            <a:r>
              <a:rPr lang="en-US" sz="1600" dirty="0"/>
              <a:t>1. Login into Azure Portal : </a:t>
            </a:r>
            <a:r>
              <a:rPr lang="en-US" sz="1600" dirty="0">
                <a:hlinkClick r:id="rId3"/>
              </a:rPr>
              <a:t>https://ms.portal.azure.com/#home</a:t>
            </a:r>
            <a:r>
              <a:rPr lang="en-US" sz="1600" dirty="0"/>
              <a:t> </a:t>
            </a:r>
            <a:br>
              <a:rPr lang="en-US" sz="1600" dirty="0"/>
            </a:br>
            <a:r>
              <a:rPr lang="en-US" sz="1600" dirty="0"/>
              <a:t>2. Open your Machine Learning Service Workspace. </a:t>
            </a: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r>
              <a:rPr lang="en-US" sz="1600" dirty="0"/>
              <a:t>3. Click on Notebook VM</a:t>
            </a: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r>
              <a:rPr lang="en-US" sz="1600" dirty="0"/>
              <a:t>4. Click “New”. If you have an existing VM go to step 6</a:t>
            </a:r>
            <a:br>
              <a:rPr lang="en-US" sz="1600" dirty="0"/>
            </a:br>
            <a:br>
              <a:rPr lang="en-US" sz="1600" dirty="0"/>
            </a:br>
            <a:endParaRPr lang="en-US" sz="1600" kern="1200" dirty="0"/>
          </a:p>
        </p:txBody>
      </p:sp>
      <p:pic>
        <p:nvPicPr>
          <p:cNvPr id="3" name="Picture 2">
            <a:extLst>
              <a:ext uri="{FF2B5EF4-FFF2-40B4-BE49-F238E27FC236}">
                <a16:creationId xmlns:a16="http://schemas.microsoft.com/office/drawing/2014/main" id="{8B6BCD7E-16C4-4829-A595-CFDF77475CAB}"/>
              </a:ext>
            </a:extLst>
          </p:cNvPr>
          <p:cNvPicPr>
            <a:picLocks noChangeAspect="1"/>
          </p:cNvPicPr>
          <p:nvPr/>
        </p:nvPicPr>
        <p:blipFill>
          <a:blip r:embed="rId4"/>
          <a:stretch>
            <a:fillRect/>
          </a:stretch>
        </p:blipFill>
        <p:spPr>
          <a:xfrm>
            <a:off x="454226" y="1164148"/>
            <a:ext cx="3930075" cy="1846886"/>
          </a:xfrm>
          <a:prstGeom prst="rect">
            <a:avLst/>
          </a:prstGeom>
        </p:spPr>
      </p:pic>
      <p:pic>
        <p:nvPicPr>
          <p:cNvPr id="7" name="Picture 6">
            <a:extLst>
              <a:ext uri="{FF2B5EF4-FFF2-40B4-BE49-F238E27FC236}">
                <a16:creationId xmlns:a16="http://schemas.microsoft.com/office/drawing/2014/main" id="{D9E26473-3510-4D0B-BB2F-D39D9B7E9F84}"/>
              </a:ext>
            </a:extLst>
          </p:cNvPr>
          <p:cNvPicPr>
            <a:picLocks noChangeAspect="1"/>
          </p:cNvPicPr>
          <p:nvPr/>
        </p:nvPicPr>
        <p:blipFill>
          <a:blip r:embed="rId5"/>
          <a:stretch>
            <a:fillRect/>
          </a:stretch>
        </p:blipFill>
        <p:spPr>
          <a:xfrm>
            <a:off x="2699170" y="3011632"/>
            <a:ext cx="938903" cy="2355493"/>
          </a:xfrm>
          <a:prstGeom prst="rect">
            <a:avLst/>
          </a:prstGeom>
        </p:spPr>
      </p:pic>
      <p:cxnSp>
        <p:nvCxnSpPr>
          <p:cNvPr id="9" name="Straight Arrow Connector 8">
            <a:extLst>
              <a:ext uri="{FF2B5EF4-FFF2-40B4-BE49-F238E27FC236}">
                <a16:creationId xmlns:a16="http://schemas.microsoft.com/office/drawing/2014/main" id="{7E88AA7B-724C-4377-B23B-589B6E193065}"/>
              </a:ext>
            </a:extLst>
          </p:cNvPr>
          <p:cNvCxnSpPr>
            <a:cxnSpLocks/>
          </p:cNvCxnSpPr>
          <p:nvPr/>
        </p:nvCxnSpPr>
        <p:spPr>
          <a:xfrm>
            <a:off x="1280669" y="3692176"/>
            <a:ext cx="1480952" cy="44977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Title 1">
            <a:extLst>
              <a:ext uri="{FF2B5EF4-FFF2-40B4-BE49-F238E27FC236}">
                <a16:creationId xmlns:a16="http://schemas.microsoft.com/office/drawing/2014/main" id="{605DD532-CBAB-4964-B769-C9A28F423158}"/>
              </a:ext>
            </a:extLst>
          </p:cNvPr>
          <p:cNvSpPr txBox="1">
            <a:spLocks/>
          </p:cNvSpPr>
          <p:nvPr/>
        </p:nvSpPr>
        <p:spPr>
          <a:xfrm>
            <a:off x="5666957" y="637620"/>
            <a:ext cx="6309324" cy="615154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600"/>
            </a:br>
            <a:r>
              <a:rPr lang="en-US" sz="1600"/>
              <a:t>5. Name your VM and select machine size and click on create</a:t>
            </a:r>
          </a:p>
          <a:p>
            <a:endParaRPr lang="en-US" sz="1600"/>
          </a:p>
          <a:p>
            <a:endParaRPr lang="en-US" sz="1600"/>
          </a:p>
          <a:p>
            <a:br>
              <a:rPr lang="en-US" sz="1600"/>
            </a:br>
            <a:endParaRPr lang="en-US" sz="1600"/>
          </a:p>
          <a:p>
            <a:endParaRPr lang="en-US" sz="1600"/>
          </a:p>
          <a:p>
            <a:endParaRPr lang="en-US" sz="1600"/>
          </a:p>
          <a:p>
            <a:endParaRPr lang="en-US" sz="1600"/>
          </a:p>
          <a:p>
            <a:endParaRPr lang="en-US" sz="1600"/>
          </a:p>
          <a:p>
            <a:endParaRPr lang="en-US" sz="1600"/>
          </a:p>
          <a:p>
            <a:r>
              <a:rPr lang="en-US" sz="1600"/>
              <a:t>6. After VM has started (~10mins) click on </a:t>
            </a:r>
            <a:r>
              <a:rPr lang="en-US" sz="1600" err="1"/>
              <a:t>Jupyter</a:t>
            </a:r>
            <a:r>
              <a:rPr lang="en-US" sz="1600"/>
              <a:t> link</a:t>
            </a:r>
          </a:p>
          <a:p>
            <a:endParaRPr lang="en-US" sz="1600"/>
          </a:p>
          <a:p>
            <a:endParaRPr lang="en-US" sz="1600"/>
          </a:p>
          <a:p>
            <a:endParaRPr lang="en-US" sz="1600"/>
          </a:p>
          <a:p>
            <a:endParaRPr lang="en-US" sz="1600"/>
          </a:p>
          <a:p>
            <a:endParaRPr lang="en-US" sz="1600"/>
          </a:p>
          <a:p>
            <a:endParaRPr lang="en-US" sz="1600"/>
          </a:p>
          <a:p>
            <a:endParaRPr lang="en-US" sz="1600"/>
          </a:p>
          <a:p>
            <a:r>
              <a:rPr lang="en-US" sz="1600"/>
              <a:t>7. Click on root folder &gt; Samples-</a:t>
            </a:r>
            <a:r>
              <a:rPr lang="en-US" sz="1600" err="1"/>
              <a:t>x.x.xx</a:t>
            </a:r>
            <a:r>
              <a:rPr lang="en-US" sz="1600"/>
              <a:t> &gt; how-to-use-</a:t>
            </a:r>
            <a:r>
              <a:rPr lang="en-US" sz="1600" err="1"/>
              <a:t>azureml</a:t>
            </a:r>
            <a:r>
              <a:rPr lang="en-US" sz="1600"/>
              <a:t> &gt; automated-machine-learning &gt; forecasting-energy-demand &gt; /auto-ml-forecasting-energy-</a:t>
            </a:r>
            <a:r>
              <a:rPr lang="en-US" sz="1600" err="1"/>
              <a:t>demand.ipynb</a:t>
            </a:r>
            <a:br>
              <a:rPr lang="en-US" sz="1600"/>
            </a:br>
            <a:br>
              <a:rPr lang="en-US" sz="1600"/>
            </a:br>
            <a:r>
              <a:rPr lang="en-US" sz="1600"/>
              <a:t>8. Follow instructions in notebook executing each cell.</a:t>
            </a:r>
            <a:br>
              <a:rPr lang="en-US" sz="1600"/>
            </a:br>
            <a:br>
              <a:rPr lang="en-US" sz="1600"/>
            </a:br>
            <a:endParaRPr lang="en-US" sz="1600"/>
          </a:p>
        </p:txBody>
      </p:sp>
      <p:pic>
        <p:nvPicPr>
          <p:cNvPr id="8" name="Picture 7">
            <a:extLst>
              <a:ext uri="{FF2B5EF4-FFF2-40B4-BE49-F238E27FC236}">
                <a16:creationId xmlns:a16="http://schemas.microsoft.com/office/drawing/2014/main" id="{547CA2F4-D633-476F-820F-F429C6144CA9}"/>
              </a:ext>
            </a:extLst>
          </p:cNvPr>
          <p:cNvPicPr>
            <a:picLocks noChangeAspect="1"/>
          </p:cNvPicPr>
          <p:nvPr/>
        </p:nvPicPr>
        <p:blipFill>
          <a:blip r:embed="rId6"/>
          <a:stretch>
            <a:fillRect/>
          </a:stretch>
        </p:blipFill>
        <p:spPr>
          <a:xfrm>
            <a:off x="20657" y="5802729"/>
            <a:ext cx="5572996" cy="971503"/>
          </a:xfrm>
          <a:prstGeom prst="rect">
            <a:avLst/>
          </a:prstGeom>
        </p:spPr>
      </p:pic>
      <p:pic>
        <p:nvPicPr>
          <p:cNvPr id="10" name="Picture 9">
            <a:extLst>
              <a:ext uri="{FF2B5EF4-FFF2-40B4-BE49-F238E27FC236}">
                <a16:creationId xmlns:a16="http://schemas.microsoft.com/office/drawing/2014/main" id="{973EB501-0AE2-43EC-B118-7362E2139B8F}"/>
              </a:ext>
            </a:extLst>
          </p:cNvPr>
          <p:cNvPicPr>
            <a:picLocks noChangeAspect="1"/>
          </p:cNvPicPr>
          <p:nvPr/>
        </p:nvPicPr>
        <p:blipFill>
          <a:blip r:embed="rId7"/>
          <a:stretch>
            <a:fillRect/>
          </a:stretch>
        </p:blipFill>
        <p:spPr>
          <a:xfrm>
            <a:off x="5887516" y="1185417"/>
            <a:ext cx="2742571" cy="1635684"/>
          </a:xfrm>
          <a:prstGeom prst="rect">
            <a:avLst/>
          </a:prstGeom>
        </p:spPr>
      </p:pic>
      <p:pic>
        <p:nvPicPr>
          <p:cNvPr id="11" name="Picture 10">
            <a:extLst>
              <a:ext uri="{FF2B5EF4-FFF2-40B4-BE49-F238E27FC236}">
                <a16:creationId xmlns:a16="http://schemas.microsoft.com/office/drawing/2014/main" id="{7A9DBD07-85B4-4A79-92FD-8EFD04BE0EF1}"/>
              </a:ext>
            </a:extLst>
          </p:cNvPr>
          <p:cNvPicPr>
            <a:picLocks noChangeAspect="1"/>
          </p:cNvPicPr>
          <p:nvPr/>
        </p:nvPicPr>
        <p:blipFill>
          <a:blip r:embed="rId8"/>
          <a:stretch>
            <a:fillRect/>
          </a:stretch>
        </p:blipFill>
        <p:spPr>
          <a:xfrm>
            <a:off x="5883017" y="3838979"/>
            <a:ext cx="5783226" cy="779300"/>
          </a:xfrm>
          <a:prstGeom prst="rect">
            <a:avLst/>
          </a:prstGeom>
        </p:spPr>
      </p:pic>
      <p:sp>
        <p:nvSpPr>
          <p:cNvPr id="12" name="Rectangle 11">
            <a:extLst>
              <a:ext uri="{FF2B5EF4-FFF2-40B4-BE49-F238E27FC236}">
                <a16:creationId xmlns:a16="http://schemas.microsoft.com/office/drawing/2014/main" id="{16814D11-FE4F-4893-85F0-B3E26DEF2EC9}"/>
              </a:ext>
            </a:extLst>
          </p:cNvPr>
          <p:cNvSpPr/>
          <p:nvPr/>
        </p:nvSpPr>
        <p:spPr>
          <a:xfrm>
            <a:off x="196691" y="5980657"/>
            <a:ext cx="330929" cy="162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360AB5-46AD-442A-851D-5DC01747D007}"/>
              </a:ext>
            </a:extLst>
          </p:cNvPr>
          <p:cNvSpPr/>
          <p:nvPr/>
        </p:nvSpPr>
        <p:spPr>
          <a:xfrm>
            <a:off x="7721270" y="4193906"/>
            <a:ext cx="337511" cy="190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FA85116-FAC6-48F6-B427-0085C8BAFCC6}"/>
              </a:ext>
            </a:extLst>
          </p:cNvPr>
          <p:cNvCxnSpPr>
            <a:cxnSpLocks/>
          </p:cNvCxnSpPr>
          <p:nvPr/>
        </p:nvCxnSpPr>
        <p:spPr>
          <a:xfrm flipH="1">
            <a:off x="5623332" y="307910"/>
            <a:ext cx="21688" cy="6460039"/>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B52DA1F-AE1A-491F-A3A0-6346659DBBF6}"/>
              </a:ext>
            </a:extLst>
          </p:cNvPr>
          <p:cNvSpPr txBox="1"/>
          <p:nvPr/>
        </p:nvSpPr>
        <p:spPr>
          <a:xfrm>
            <a:off x="0" y="-19623"/>
            <a:ext cx="12192000" cy="369332"/>
          </a:xfrm>
          <a:prstGeom prst="rect">
            <a:avLst/>
          </a:prstGeom>
          <a:solidFill>
            <a:schemeClr val="accent1"/>
          </a:solidFill>
        </p:spPr>
        <p:txBody>
          <a:bodyPr wrap="square" rtlCol="0">
            <a:spAutoFit/>
          </a:bodyPr>
          <a:lstStyle/>
          <a:p>
            <a:r>
              <a:rPr lang="en-US">
                <a:solidFill>
                  <a:schemeClr val="bg1"/>
                </a:solidFill>
              </a:rPr>
              <a:t>Automated ML using Notebook VM : Energy Demand</a:t>
            </a:r>
          </a:p>
        </p:txBody>
      </p:sp>
    </p:spTree>
    <p:extLst>
      <p:ext uri="{BB962C8B-B14F-4D97-AF65-F5344CB8AC3E}">
        <p14:creationId xmlns:p14="http://schemas.microsoft.com/office/powerpoint/2010/main" val="238912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500312" y="1327392"/>
            <a:ext cx="4427654" cy="624073"/>
          </a:xfrm>
        </p:spPr>
        <p:txBody>
          <a:bodyPr/>
          <a:lstStyle/>
          <a:p>
            <a:r>
              <a:rPr lang="en-US"/>
              <a:t>Resources</a:t>
            </a:r>
            <a:br>
              <a:rPr lang="en-US"/>
            </a:br>
            <a:r>
              <a:rPr lang="en-US" sz="1765" u="sng">
                <a:solidFill>
                  <a:srgbClr val="0563C1"/>
                </a:solidFill>
                <a:latin typeface="Calibri" panose="020F0502020204030204" pitchFamily="34" charset="0"/>
                <a:ea typeface="Calibri" panose="020F0502020204030204" pitchFamily="34" charset="0"/>
                <a:hlinkClick r:id="rId4"/>
              </a:rPr>
              <a:t>http://aka.ms/amlfree</a:t>
            </a:r>
            <a:br>
              <a:rPr lang="en-US">
                <a:latin typeface="Calibri" panose="020F0502020204030204" pitchFamily="34" charset="0"/>
                <a:ea typeface="Calibri" panose="020F0502020204030204" pitchFamily="34" charset="0"/>
              </a:rPr>
            </a:br>
            <a:endParaRPr lang="en-US"/>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5"/>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307910" y="2522037"/>
            <a:ext cx="5241667" cy="23844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Learn more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7"/>
              </a:rPr>
              <a:t>https://aka.ms/automatedmldocs</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Notebook Samples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8"/>
              </a:rPr>
              <a:t>https://aka.ms/automatedmlsamples</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Blog Post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9"/>
              </a:rPr>
              <a:t>https://aka.ms/AutomatedML</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Product Feedback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10"/>
              </a:rPr>
              <a:t>AskAutomatedML@microsoft.com </a:t>
            </a:r>
            <a:endParaRPr kumimoji="0" lang="en-US" sz="1600" b="0" i="0" u="none" strike="noStrike" kern="1200" cap="none" spc="0" normalizeH="0" baseline="0" noProof="0">
              <a:ln>
                <a:noFill/>
              </a:ln>
              <a:solidFill>
                <a:srgbClr val="50E6FF"/>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custDataLst>
      <p:tags r:id="rId1"/>
    </p:custDataLst>
    <p:extLst>
      <p:ext uri="{BB962C8B-B14F-4D97-AF65-F5344CB8AC3E}">
        <p14:creationId xmlns:p14="http://schemas.microsoft.com/office/powerpoint/2010/main" val="38406237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B87E8DF-9D95-4C4D-A900-81795C2B43E2}"/>
              </a:ext>
            </a:extLst>
          </p:cNvPr>
          <p:cNvSpPr txBox="1">
            <a:spLocks/>
          </p:cNvSpPr>
          <p:nvPr/>
        </p:nvSpPr>
        <p:spPr bwMode="auto">
          <a:xfrm>
            <a:off x="2452380" y="2463390"/>
            <a:ext cx="7287240" cy="204554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solidFill>
                  <a:schemeClr val="bg1"/>
                </a:solidFill>
                <a:effectLst/>
                <a:latin typeface="+mj-lt"/>
                <a:ea typeface="+mn-ea"/>
                <a:cs typeface="Segoe UI" pitchFamily="34" charset="0"/>
              </a:defRPr>
            </a:lvl1pPr>
          </a:lstStyle>
          <a:p>
            <a:pPr lvl="0" algn="ctr">
              <a:defRPr/>
            </a:pPr>
            <a:r>
              <a:rPr lang="en-US" sz="4700">
                <a:solidFill>
                  <a:srgbClr val="FFFFFF"/>
                </a:solidFill>
                <a:latin typeface="Segoe UI Light"/>
              </a:rPr>
              <a:t>Thank You!</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lvl="0" algn="ctr">
              <a:defRPr/>
            </a:pP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algn="ctr">
              <a:defRPr/>
            </a:pPr>
            <a:r>
              <a:rPr lang="en-US" sz="2800" spc="0">
                <a:solidFill>
                  <a:srgbClr val="FFFFFF"/>
                </a:solidFill>
                <a:latin typeface="Segoe UI Light" panose="020B0502040204020203" pitchFamily="34" charset="0"/>
                <a:cs typeface="Segoe UI Light" panose="020B0502040204020203" pitchFamily="34" charset="0"/>
              </a:rPr>
              <a:t>AI Platform Team</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hlinkClick r:id="rId2"/>
              </a:rPr>
              <a:t>Welcome Video</a:t>
            </a:r>
            <a:endParaRPr lang="en-US" sz="6000" kern="1200">
              <a:solidFill>
                <a:schemeClr val="tx1"/>
              </a:solidFill>
              <a:latin typeface="+mj-lt"/>
              <a:ea typeface="+mj-ea"/>
              <a:cs typeface="+mj-cs"/>
            </a:endParaRPr>
          </a:p>
        </p:txBody>
      </p:sp>
      <p:pic>
        <p:nvPicPr>
          <p:cNvPr id="22" name="Graphic 5" descr="Play">
            <a:extLst>
              <a:ext uri="{FF2B5EF4-FFF2-40B4-BE49-F238E27FC236}">
                <a16:creationId xmlns:a16="http://schemas.microsoft.com/office/drawing/2014/main" id="{D8C70D86-807D-43BB-9731-F233DD8FE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743201"/>
            <a:ext cx="1371600" cy="1371600"/>
          </a:xfrm>
          <a:prstGeom prst="rect">
            <a:avLst/>
          </a:prstGeom>
        </p:spPr>
      </p:pic>
      <p:pic>
        <p:nvPicPr>
          <p:cNvPr id="23" name="Graphic 7">
            <a:extLst>
              <a:ext uri="{FF2B5EF4-FFF2-40B4-BE49-F238E27FC236}">
                <a16:creationId xmlns:a16="http://schemas.microsoft.com/office/drawing/2014/main" id="{55E8FC1F-B104-4E59-995E-DEEF7516CB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0657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652" name="Google Shape;4652;p171"/>
          <p:cNvGrpSpPr/>
          <p:nvPr/>
        </p:nvGrpSpPr>
        <p:grpSpPr>
          <a:xfrm>
            <a:off x="515302" y="1163199"/>
            <a:ext cx="11192945" cy="4870382"/>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Domain Specific Pretrained Models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reduce time to market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Azure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Databricks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Machine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Learning VMs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Popular Frameworks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build machine learning and deep learning solutions </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TensorFlow</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PyTorch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ONNX</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Language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Speech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rPr>
                <a:t>…</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Search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Productive Services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empower data science and development teams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Powerful Hardware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accelerate deep learning</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Scikit-Learn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PyCharm</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Jupyter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Familiar Data Science Tools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simplify model development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Visual Studio Code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Command line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05050"/>
                    </a:solidFill>
                    <a:effectLst/>
                    <a:uLnTx/>
                    <a:uFillTx/>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66" y="4397599"/>
              <a:ext cx="305316" cy="342357"/>
              <a:chOff x="8882196" y="3721867"/>
              <a:chExt cx="272672" cy="305752"/>
            </a:xfrm>
          </p:grpSpPr>
          <p:sp>
            <p:nvSpPr>
              <p:cNvPr id="4689" name="Google Shape;4689;p171"/>
              <p:cNvSpPr/>
              <p:nvPr/>
            </p:nvSpPr>
            <p:spPr>
              <a:xfrm>
                <a:off x="8901348" y="3950022"/>
                <a:ext cx="222881"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0" name="Google Shape;4690;p171"/>
              <p:cNvSpPr/>
              <p:nvPr/>
            </p:nvSpPr>
            <p:spPr>
              <a:xfrm>
                <a:off x="8882196" y="3721867"/>
                <a:ext cx="16285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1" name="Google Shape;4691;p171"/>
              <p:cNvSpPr/>
              <p:nvPr/>
            </p:nvSpPr>
            <p:spPr>
              <a:xfrm>
                <a:off x="9035403" y="3857904"/>
                <a:ext cx="11946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GPU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FPGA</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a:cxnSpLocks/>
            </p:cNvCxnSpPr>
            <p:nvPr/>
          </p:nvCxnSpPr>
          <p:spPr>
            <a:xfrm>
              <a:off x="6954097" y="2244588"/>
              <a:ext cx="4749468" cy="0"/>
            </a:xfrm>
            <a:prstGeom prst="straightConnector1">
              <a:avLst/>
            </a:prstGeom>
            <a:noFill/>
            <a:ln w="15875" cap="rnd" cmpd="sng">
              <a:solidFill>
                <a:schemeClr val="bg1"/>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32395" y="4038353"/>
            <a:ext cx="11175852" cy="0"/>
          </a:xfrm>
          <a:prstGeom prst="straightConnector1">
            <a:avLst/>
          </a:prstGeom>
          <a:noFill/>
          <a:ln w="15875" cap="rnd" cmpd="sng">
            <a:solidFill>
              <a:srgbClr val="FFFFFF"/>
            </a:solidFill>
            <a:prstDash val="solid"/>
            <a:round/>
            <a:headEnd type="none" w="sm" len="sm"/>
            <a:tailEnd type="none" w="sm" len="sm"/>
          </a:ln>
        </p:spPr>
      </p:cxn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333333"/>
              </a:solidFill>
              <a:effectLst/>
              <a:uLnTx/>
              <a:uFillTx/>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From the Intelligent Cloud to the Intelligent Edge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127" name="Group 126">
            <a:extLst>
              <a:ext uri="{FF2B5EF4-FFF2-40B4-BE49-F238E27FC236}">
                <a16:creationId xmlns:a16="http://schemas.microsoft.com/office/drawing/2014/main" id="{A2428CA3-C44B-44F8-8E98-30FDB79DD0F7}"/>
              </a:ext>
            </a:extLst>
          </p:cNvPr>
          <p:cNvGrpSpPr/>
          <p:nvPr/>
        </p:nvGrpSpPr>
        <p:grpSpPr>
          <a:xfrm>
            <a:off x="8401835" y="4051584"/>
            <a:ext cx="1782704" cy="971405"/>
            <a:chOff x="8401835" y="4051584"/>
            <a:chExt cx="1782704" cy="971405"/>
          </a:xfrm>
        </p:grpSpPr>
        <p:sp>
          <p:nvSpPr>
            <p:cNvPr id="128" name="Rectangle 127">
              <a:extLst>
                <a:ext uri="{FF2B5EF4-FFF2-40B4-BE49-F238E27FC236}">
                  <a16:creationId xmlns:a16="http://schemas.microsoft.com/office/drawing/2014/main" id="{ABE96BD6-C019-4B05-B01A-068548A12C38}"/>
                </a:ext>
              </a:extLst>
            </p:cNvPr>
            <p:cNvSpPr/>
            <p:nvPr/>
          </p:nvSpPr>
          <p:spPr bwMode="auto">
            <a:xfrm>
              <a:off x="8401835" y="4051584"/>
              <a:ext cx="1782704" cy="971405"/>
            </a:xfrm>
            <a:prstGeom prst="rect">
              <a:avLst/>
            </a:prstGeom>
            <a:solidFill>
              <a:srgbClr val="AE78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Google Shape;4689;p171">
              <a:extLst>
                <a:ext uri="{FF2B5EF4-FFF2-40B4-BE49-F238E27FC236}">
                  <a16:creationId xmlns:a16="http://schemas.microsoft.com/office/drawing/2014/main" id="{3DB4C106-F927-4AE0-B332-AC9F16CF7B52}"/>
                </a:ext>
              </a:extLst>
            </p:cNvPr>
            <p:cNvSpPr/>
            <p:nvPr/>
          </p:nvSpPr>
          <p:spPr>
            <a:xfrm>
              <a:off x="9154548" y="4469041"/>
              <a:ext cx="249539" cy="86878"/>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0" name="Google Shape;4690;p171">
              <a:extLst>
                <a:ext uri="{FF2B5EF4-FFF2-40B4-BE49-F238E27FC236}">
                  <a16:creationId xmlns:a16="http://schemas.microsoft.com/office/drawing/2014/main" id="{E12D752B-517E-4078-BF63-D16DDF9AEBAF}"/>
                </a:ext>
              </a:extLst>
            </p:cNvPr>
            <p:cNvSpPr/>
            <p:nvPr/>
          </p:nvSpPr>
          <p:spPr>
            <a:xfrm>
              <a:off x="9133105" y="4213596"/>
              <a:ext cx="182330" cy="342323"/>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1" name="Google Shape;4691;p171">
              <a:extLst>
                <a:ext uri="{FF2B5EF4-FFF2-40B4-BE49-F238E27FC236}">
                  <a16:creationId xmlns:a16="http://schemas.microsoft.com/office/drawing/2014/main" id="{88A4F5E2-BFAF-4F8F-B45D-B6A52AF0A15F}"/>
                </a:ext>
              </a:extLst>
            </p:cNvPr>
            <p:cNvSpPr/>
            <p:nvPr/>
          </p:nvSpPr>
          <p:spPr>
            <a:xfrm>
              <a:off x="9304636" y="4365904"/>
              <a:ext cx="133754" cy="1900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2" name="Google Shape;4661;p171">
              <a:extLst>
                <a:ext uri="{FF2B5EF4-FFF2-40B4-BE49-F238E27FC236}">
                  <a16:creationId xmlns:a16="http://schemas.microsoft.com/office/drawing/2014/main" id="{5BA93C63-7CD9-44B8-8110-B87C3C2408A2}"/>
                </a:ext>
              </a:extLst>
            </p:cNvPr>
            <p:cNvSpPr txBox="1"/>
            <p:nvPr/>
          </p:nvSpPr>
          <p:spPr>
            <a:xfrm>
              <a:off x="8635441" y="4582389"/>
              <a:ext cx="1315498" cy="34659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4A84-C164-4BE5-98EA-B20A00FDA067}"/>
              </a:ext>
            </a:extLst>
          </p:cNvPr>
          <p:cNvSpPr>
            <a:spLocks noGrp="1"/>
          </p:cNvSpPr>
          <p:nvPr>
            <p:ph type="title"/>
          </p:nvPr>
        </p:nvSpPr>
        <p:spPr/>
        <p:txBody>
          <a:bodyPr/>
          <a:lstStyle/>
          <a:p>
            <a:r>
              <a:rPr lang="en-US"/>
              <a:t>Building blocks for a Data Science Project</a:t>
            </a:r>
          </a:p>
        </p:txBody>
      </p:sp>
      <p:cxnSp>
        <p:nvCxnSpPr>
          <p:cNvPr id="81" name="Straight Arrow Connector 80">
            <a:extLst>
              <a:ext uri="{FF2B5EF4-FFF2-40B4-BE49-F238E27FC236}">
                <a16:creationId xmlns:a16="http://schemas.microsoft.com/office/drawing/2014/main" id="{24A747A7-FE44-45A8-94D3-B5D3BCF96544}"/>
              </a:ext>
            </a:extLst>
          </p:cNvPr>
          <p:cNvCxnSpPr>
            <a:cxnSpLocks/>
          </p:cNvCxnSpPr>
          <p:nvPr/>
        </p:nvCxnSpPr>
        <p:spPr>
          <a:xfrm>
            <a:off x="2993867"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5038E9B-577C-4712-9A55-31085DF490DD}"/>
              </a:ext>
            </a:extLst>
          </p:cNvPr>
          <p:cNvCxnSpPr>
            <a:cxnSpLocks/>
          </p:cNvCxnSpPr>
          <p:nvPr/>
        </p:nvCxnSpPr>
        <p:spPr>
          <a:xfrm>
            <a:off x="5104059"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D5DCB4-E541-4A4C-8C8E-18580073F554}"/>
              </a:ext>
            </a:extLst>
          </p:cNvPr>
          <p:cNvCxnSpPr>
            <a:cxnSpLocks/>
          </p:cNvCxnSpPr>
          <p:nvPr/>
        </p:nvCxnSpPr>
        <p:spPr>
          <a:xfrm>
            <a:off x="7225772" y="3927258"/>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313D4B8-44D4-4119-9670-573BD8BDD19C}"/>
              </a:ext>
            </a:extLst>
          </p:cNvPr>
          <p:cNvCxnSpPr>
            <a:cxnSpLocks/>
          </p:cNvCxnSpPr>
          <p:nvPr/>
        </p:nvCxnSpPr>
        <p:spPr>
          <a:xfrm>
            <a:off x="9364327" y="3919720"/>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E01BBAB0-3D78-42A0-82F3-BC88A51CF2DD}"/>
              </a:ext>
            </a:extLst>
          </p:cNvPr>
          <p:cNvCxnSpPr>
            <a:cxnSpLocks/>
            <a:stCxn id="78" idx="2"/>
            <a:endCxn id="9" idx="2"/>
          </p:cNvCxnSpPr>
          <p:nvPr/>
        </p:nvCxnSpPr>
        <p:spPr>
          <a:xfrm rot="5400000">
            <a:off x="6441709" y="928212"/>
            <a:ext cx="12450" cy="8462189"/>
          </a:xfrm>
          <a:prstGeom prst="bentConnector3">
            <a:avLst>
              <a:gd name="adj1" fmla="val 3285717"/>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3" name="Group 282">
            <a:extLst>
              <a:ext uri="{FF2B5EF4-FFF2-40B4-BE49-F238E27FC236}">
                <a16:creationId xmlns:a16="http://schemas.microsoft.com/office/drawing/2014/main" id="{A4D0372B-BC89-4EED-8564-DDAC0BE8A516}"/>
              </a:ext>
            </a:extLst>
          </p:cNvPr>
          <p:cNvGrpSpPr/>
          <p:nvPr/>
        </p:nvGrpSpPr>
        <p:grpSpPr>
          <a:xfrm>
            <a:off x="208593" y="3534139"/>
            <a:ext cx="1046890" cy="1027013"/>
            <a:chOff x="212775" y="3604509"/>
            <a:chExt cx="1067882" cy="1047607"/>
          </a:xfrm>
        </p:grpSpPr>
        <p:sp>
          <p:nvSpPr>
            <p:cNvPr id="93" name="Rectangle 92">
              <a:extLst>
                <a:ext uri="{FF2B5EF4-FFF2-40B4-BE49-F238E27FC236}">
                  <a16:creationId xmlns:a16="http://schemas.microsoft.com/office/drawing/2014/main" id="{19888860-1BF3-4A90-99DF-7FE502089451}"/>
                </a:ext>
              </a:extLst>
            </p:cNvPr>
            <p:cNvSpPr/>
            <p:nvPr/>
          </p:nvSpPr>
          <p:spPr>
            <a:xfrm>
              <a:off x="212775" y="4119385"/>
              <a:ext cx="1067882" cy="532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sources</a:t>
              </a:r>
            </a:p>
          </p:txBody>
        </p:sp>
        <p:grpSp>
          <p:nvGrpSpPr>
            <p:cNvPr id="94" name="Group 20">
              <a:extLst>
                <a:ext uri="{FF2B5EF4-FFF2-40B4-BE49-F238E27FC236}">
                  <a16:creationId xmlns:a16="http://schemas.microsoft.com/office/drawing/2014/main" id="{C11C2493-B16E-42A0-B345-98647238D8F3}"/>
                </a:ext>
              </a:extLst>
            </p:cNvPr>
            <p:cNvGrpSpPr>
              <a:grpSpLocks noChangeAspect="1"/>
            </p:cNvGrpSpPr>
            <p:nvPr/>
          </p:nvGrpSpPr>
          <p:grpSpPr bwMode="auto">
            <a:xfrm>
              <a:off x="496516" y="3604509"/>
              <a:ext cx="508369" cy="445002"/>
              <a:chOff x="3764" y="3313"/>
              <a:chExt cx="353" cy="309"/>
            </a:xfrm>
            <a:noFill/>
          </p:grpSpPr>
          <p:sp>
            <p:nvSpPr>
              <p:cNvPr id="95" name="Freeform 21">
                <a:extLst>
                  <a:ext uri="{FF2B5EF4-FFF2-40B4-BE49-F238E27FC236}">
                    <a16:creationId xmlns:a16="http://schemas.microsoft.com/office/drawing/2014/main" id="{A1A15F1A-9BE8-49E0-A67C-979D8C37E1B2}"/>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22">
                <a:extLst>
                  <a:ext uri="{FF2B5EF4-FFF2-40B4-BE49-F238E27FC236}">
                    <a16:creationId xmlns:a16="http://schemas.microsoft.com/office/drawing/2014/main" id="{2055A2A4-7698-4C40-8086-0FA30B397950}"/>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23">
                <a:extLst>
                  <a:ext uri="{FF2B5EF4-FFF2-40B4-BE49-F238E27FC236}">
                    <a16:creationId xmlns:a16="http://schemas.microsoft.com/office/drawing/2014/main" id="{B6B9EC88-EEE8-41A5-978B-AA56CBD4600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24">
                <a:extLst>
                  <a:ext uri="{FF2B5EF4-FFF2-40B4-BE49-F238E27FC236}">
                    <a16:creationId xmlns:a16="http://schemas.microsoft.com/office/drawing/2014/main" id="{F10AA1AC-9A74-4167-9BBB-F5F2A3C3F74C}"/>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25">
                <a:extLst>
                  <a:ext uri="{FF2B5EF4-FFF2-40B4-BE49-F238E27FC236}">
                    <a16:creationId xmlns:a16="http://schemas.microsoft.com/office/drawing/2014/main" id="{CBBBAFC4-EE6F-491D-A1AB-9F80297B20B8}"/>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26">
                <a:extLst>
                  <a:ext uri="{FF2B5EF4-FFF2-40B4-BE49-F238E27FC236}">
                    <a16:creationId xmlns:a16="http://schemas.microsoft.com/office/drawing/2014/main" id="{9BCA1333-6B31-414D-8214-1DA282536E1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27">
                <a:extLst>
                  <a:ext uri="{FF2B5EF4-FFF2-40B4-BE49-F238E27FC236}">
                    <a16:creationId xmlns:a16="http://schemas.microsoft.com/office/drawing/2014/main" id="{F5401820-80BC-4A1A-B4A7-8A738D8C8AF6}"/>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28">
                <a:extLst>
                  <a:ext uri="{FF2B5EF4-FFF2-40B4-BE49-F238E27FC236}">
                    <a16:creationId xmlns:a16="http://schemas.microsoft.com/office/drawing/2014/main" id="{351DAC64-765B-491B-97D4-BA394467AA5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29">
                <a:extLst>
                  <a:ext uri="{FF2B5EF4-FFF2-40B4-BE49-F238E27FC236}">
                    <a16:creationId xmlns:a16="http://schemas.microsoft.com/office/drawing/2014/main" id="{63F0DE9B-56C6-49AA-B809-8958687B91A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30">
                <a:extLst>
                  <a:ext uri="{FF2B5EF4-FFF2-40B4-BE49-F238E27FC236}">
                    <a16:creationId xmlns:a16="http://schemas.microsoft.com/office/drawing/2014/main" id="{C8EABEB9-DEDD-4606-BE2C-422BDC665324}"/>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31">
                <a:extLst>
                  <a:ext uri="{FF2B5EF4-FFF2-40B4-BE49-F238E27FC236}">
                    <a16:creationId xmlns:a16="http://schemas.microsoft.com/office/drawing/2014/main" id="{435A1456-264C-455D-9B1A-C7D8C632826D}"/>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32">
                <a:extLst>
                  <a:ext uri="{FF2B5EF4-FFF2-40B4-BE49-F238E27FC236}">
                    <a16:creationId xmlns:a16="http://schemas.microsoft.com/office/drawing/2014/main" id="{704FA7DF-654D-4CA1-89B2-60AB7EF8CB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33">
                <a:extLst>
                  <a:ext uri="{FF2B5EF4-FFF2-40B4-BE49-F238E27FC236}">
                    <a16:creationId xmlns:a16="http://schemas.microsoft.com/office/drawing/2014/main" id="{809E5023-79B9-4D9E-9C80-A79B374E58E7}"/>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34">
                <a:extLst>
                  <a:ext uri="{FF2B5EF4-FFF2-40B4-BE49-F238E27FC236}">
                    <a16:creationId xmlns:a16="http://schemas.microsoft.com/office/drawing/2014/main" id="{FABC8410-0D83-43D4-B52A-52ACE393D28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35">
                <a:extLst>
                  <a:ext uri="{FF2B5EF4-FFF2-40B4-BE49-F238E27FC236}">
                    <a16:creationId xmlns:a16="http://schemas.microsoft.com/office/drawing/2014/main" id="{9547E65E-7170-464D-89C1-96883D781184}"/>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36">
                <a:extLst>
                  <a:ext uri="{FF2B5EF4-FFF2-40B4-BE49-F238E27FC236}">
                    <a16:creationId xmlns:a16="http://schemas.microsoft.com/office/drawing/2014/main" id="{750A041D-9DA1-4E8D-B3D2-84076CB8816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37">
                <a:extLst>
                  <a:ext uri="{FF2B5EF4-FFF2-40B4-BE49-F238E27FC236}">
                    <a16:creationId xmlns:a16="http://schemas.microsoft.com/office/drawing/2014/main" id="{6AB331B9-A44E-473B-BB29-76F5DACBD00B}"/>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38">
                <a:extLst>
                  <a:ext uri="{FF2B5EF4-FFF2-40B4-BE49-F238E27FC236}">
                    <a16:creationId xmlns:a16="http://schemas.microsoft.com/office/drawing/2014/main" id="{68B5B64F-383D-4CB6-950C-0641C9E8732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3" name="Left Brace 112">
            <a:extLst>
              <a:ext uri="{FF2B5EF4-FFF2-40B4-BE49-F238E27FC236}">
                <a16:creationId xmlns:a16="http://schemas.microsoft.com/office/drawing/2014/main" id="{893EA38A-3513-4FA6-9A9E-4501A9B59F61}"/>
              </a:ext>
            </a:extLst>
          </p:cNvPr>
          <p:cNvSpPr/>
          <p:nvPr/>
        </p:nvSpPr>
        <p:spPr>
          <a:xfrm flipH="1">
            <a:off x="1001324" y="3287378"/>
            <a:ext cx="422553" cy="1316459"/>
          </a:xfrm>
          <a:prstGeom prst="leftBrace">
            <a:avLst>
              <a:gd name="adj1" fmla="val 0"/>
              <a:gd name="adj2" fmla="val 49033"/>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284" name="Group 283">
            <a:extLst>
              <a:ext uri="{FF2B5EF4-FFF2-40B4-BE49-F238E27FC236}">
                <a16:creationId xmlns:a16="http://schemas.microsoft.com/office/drawing/2014/main" id="{A5FF9EF8-86B8-4FEF-B7F6-648AF7466B14}"/>
              </a:ext>
            </a:extLst>
          </p:cNvPr>
          <p:cNvGrpSpPr/>
          <p:nvPr/>
        </p:nvGrpSpPr>
        <p:grpSpPr>
          <a:xfrm>
            <a:off x="1163091" y="2403299"/>
            <a:ext cx="2009401" cy="2768945"/>
            <a:chOff x="1186413" y="2450994"/>
            <a:chExt cx="2049694" cy="2824468"/>
          </a:xfrm>
        </p:grpSpPr>
        <p:sp>
          <p:nvSpPr>
            <p:cNvPr id="114" name="TextBox 113">
              <a:extLst>
                <a:ext uri="{FF2B5EF4-FFF2-40B4-BE49-F238E27FC236}">
                  <a16:creationId xmlns:a16="http://schemas.microsoft.com/office/drawing/2014/main" id="{0075502D-4CE5-4706-82B0-EE40DEA0FB89}"/>
                </a:ext>
              </a:extLst>
            </p:cNvPr>
            <p:cNvSpPr txBox="1"/>
            <p:nvPr/>
          </p:nvSpPr>
          <p:spPr>
            <a:xfrm>
              <a:off x="1186413" y="3765690"/>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Classical ML</a:t>
              </a:r>
            </a:p>
          </p:txBody>
        </p:sp>
        <p:sp>
          <p:nvSpPr>
            <p:cNvPr id="115" name="TextBox 114">
              <a:extLst>
                <a:ext uri="{FF2B5EF4-FFF2-40B4-BE49-F238E27FC236}">
                  <a16:creationId xmlns:a16="http://schemas.microsoft.com/office/drawing/2014/main" id="{5ADBA8F3-0C55-441D-AAEC-212E43983190}"/>
                </a:ext>
              </a:extLst>
            </p:cNvPr>
            <p:cNvSpPr txBox="1"/>
            <p:nvPr/>
          </p:nvSpPr>
          <p:spPr>
            <a:xfrm>
              <a:off x="1220270" y="4834572"/>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Deep learning</a:t>
              </a:r>
            </a:p>
          </p:txBody>
        </p:sp>
        <p:grpSp>
          <p:nvGrpSpPr>
            <p:cNvPr id="278" name="Group 277">
              <a:extLst>
                <a:ext uri="{FF2B5EF4-FFF2-40B4-BE49-F238E27FC236}">
                  <a16:creationId xmlns:a16="http://schemas.microsoft.com/office/drawing/2014/main" id="{469EAB50-EBA9-4DEE-90B7-4A9CF5B66647}"/>
                </a:ext>
              </a:extLst>
            </p:cNvPr>
            <p:cNvGrpSpPr/>
            <p:nvPr/>
          </p:nvGrpSpPr>
          <p:grpSpPr>
            <a:xfrm>
              <a:off x="1455981" y="2450994"/>
              <a:ext cx="1599571" cy="2811271"/>
              <a:chOff x="1455981" y="2450994"/>
              <a:chExt cx="1599571" cy="2811271"/>
            </a:xfrm>
          </p:grpSpPr>
          <p:sp>
            <p:nvSpPr>
              <p:cNvPr id="4" name="TextBox 3">
                <a:extLst>
                  <a:ext uri="{FF2B5EF4-FFF2-40B4-BE49-F238E27FC236}">
                    <a16:creationId xmlns:a16="http://schemas.microsoft.com/office/drawing/2014/main" id="{7F0406A5-EE37-49A6-9C8A-06AFEA379762}"/>
                  </a:ext>
                </a:extLst>
              </p:cNvPr>
              <p:cNvSpPr txBox="1"/>
              <p:nvPr/>
            </p:nvSpPr>
            <p:spPr>
              <a:xfrm>
                <a:off x="1455981" y="245099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Build and train models </a:t>
                </a:r>
              </a:p>
            </p:txBody>
          </p:sp>
          <p:grpSp>
            <p:nvGrpSpPr>
              <p:cNvPr id="61" name="Group 60">
                <a:extLst>
                  <a:ext uri="{FF2B5EF4-FFF2-40B4-BE49-F238E27FC236}">
                    <a16:creationId xmlns:a16="http://schemas.microsoft.com/office/drawing/2014/main" id="{01595755-F460-4360-98F0-3CAFAAA91CF6}"/>
                  </a:ext>
                </a:extLst>
              </p:cNvPr>
              <p:cNvGrpSpPr/>
              <p:nvPr/>
            </p:nvGrpSpPr>
            <p:grpSpPr>
              <a:xfrm>
                <a:off x="1455981" y="2457539"/>
                <a:ext cx="1599571" cy="2804726"/>
                <a:chOff x="3208859" y="4070542"/>
                <a:chExt cx="1458309" cy="2411828"/>
              </a:xfrm>
            </p:grpSpPr>
            <p:sp>
              <p:nvSpPr>
                <p:cNvPr id="9" name="Rectangle 8">
                  <a:extLst>
                    <a:ext uri="{FF2B5EF4-FFF2-40B4-BE49-F238E27FC236}">
                      <a16:creationId xmlns:a16="http://schemas.microsoft.com/office/drawing/2014/main" id="{0C1F3467-7240-4443-9238-C1B9E33ADBA6}"/>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89135A93-B12F-461D-BD1D-B1A00D97B82F}"/>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306D6DB3-B9D9-452E-A0D9-5D80F78F7CD0}"/>
                  </a:ext>
                </a:extLst>
              </p:cNvPr>
              <p:cNvGrpSpPr/>
              <p:nvPr/>
            </p:nvGrpSpPr>
            <p:grpSpPr>
              <a:xfrm>
                <a:off x="1977313" y="4260192"/>
                <a:ext cx="604535" cy="514992"/>
                <a:chOff x="3097731" y="3411002"/>
                <a:chExt cx="3912131" cy="3332680"/>
              </a:xfrm>
            </p:grpSpPr>
            <p:sp>
              <p:nvSpPr>
                <p:cNvPr id="117" name="Freeform: Shape 399">
                  <a:extLst>
                    <a:ext uri="{FF2B5EF4-FFF2-40B4-BE49-F238E27FC236}">
                      <a16:creationId xmlns:a16="http://schemas.microsoft.com/office/drawing/2014/main" id="{2FCFA153-7062-4ABB-8E36-6A7B9ABE3017}"/>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8" name="Group 117">
                  <a:extLst>
                    <a:ext uri="{FF2B5EF4-FFF2-40B4-BE49-F238E27FC236}">
                      <a16:creationId xmlns:a16="http://schemas.microsoft.com/office/drawing/2014/main" id="{03A88CFF-E7CD-4C75-BE75-333D16586191}"/>
                    </a:ext>
                  </a:extLst>
                </p:cNvPr>
                <p:cNvGrpSpPr/>
                <p:nvPr/>
              </p:nvGrpSpPr>
              <p:grpSpPr>
                <a:xfrm>
                  <a:off x="3558863" y="3838170"/>
                  <a:ext cx="2873016" cy="2905512"/>
                  <a:chOff x="3440120" y="3859753"/>
                  <a:chExt cx="2873016" cy="2905512"/>
                </a:xfrm>
              </p:grpSpPr>
              <p:sp>
                <p:nvSpPr>
                  <p:cNvPr id="119" name="Freeform: Shape 935">
                    <a:extLst>
                      <a:ext uri="{FF2B5EF4-FFF2-40B4-BE49-F238E27FC236}">
                        <a16:creationId xmlns:a16="http://schemas.microsoft.com/office/drawing/2014/main" id="{74D47607-800B-495E-8562-09B6CE273C03}"/>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Shape 936">
                    <a:extLst>
                      <a:ext uri="{FF2B5EF4-FFF2-40B4-BE49-F238E27FC236}">
                        <a16:creationId xmlns:a16="http://schemas.microsoft.com/office/drawing/2014/main" id="{8BAB20D3-D675-41B6-88F3-520C44D0D802}"/>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Shape 937">
                    <a:extLst>
                      <a:ext uri="{FF2B5EF4-FFF2-40B4-BE49-F238E27FC236}">
                        <a16:creationId xmlns:a16="http://schemas.microsoft.com/office/drawing/2014/main" id="{3629BF8F-93AB-46CB-9E0B-98A24FBF0CF5}"/>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Shape 938">
                    <a:extLst>
                      <a:ext uri="{FF2B5EF4-FFF2-40B4-BE49-F238E27FC236}">
                        <a16:creationId xmlns:a16="http://schemas.microsoft.com/office/drawing/2014/main" id="{93FA97AF-40F5-4DFF-BE51-F84C2D34D408}"/>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Shape 939">
                    <a:extLst>
                      <a:ext uri="{FF2B5EF4-FFF2-40B4-BE49-F238E27FC236}">
                        <a16:creationId xmlns:a16="http://schemas.microsoft.com/office/drawing/2014/main" id="{0E5A4423-E8E2-42AC-99A6-ECB28EA65FFD}"/>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Shape 940">
                    <a:extLst>
                      <a:ext uri="{FF2B5EF4-FFF2-40B4-BE49-F238E27FC236}">
                        <a16:creationId xmlns:a16="http://schemas.microsoft.com/office/drawing/2014/main" id="{B177B2FD-2DA6-466F-99F0-B7450E4FFE9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941">
                    <a:extLst>
                      <a:ext uri="{FF2B5EF4-FFF2-40B4-BE49-F238E27FC236}">
                        <a16:creationId xmlns:a16="http://schemas.microsoft.com/office/drawing/2014/main" id="{DBC7548A-FAB9-4300-9939-5F4560ACAC6D}"/>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942">
                    <a:extLst>
                      <a:ext uri="{FF2B5EF4-FFF2-40B4-BE49-F238E27FC236}">
                        <a16:creationId xmlns:a16="http://schemas.microsoft.com/office/drawing/2014/main" id="{BA84792D-1D49-4D15-969B-2150E476AD3D}"/>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943">
                    <a:extLst>
                      <a:ext uri="{FF2B5EF4-FFF2-40B4-BE49-F238E27FC236}">
                        <a16:creationId xmlns:a16="http://schemas.microsoft.com/office/drawing/2014/main" id="{9811BB00-A8AF-4859-A4CC-0EEF1B60011D}"/>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Shape 944">
                    <a:extLst>
                      <a:ext uri="{FF2B5EF4-FFF2-40B4-BE49-F238E27FC236}">
                        <a16:creationId xmlns:a16="http://schemas.microsoft.com/office/drawing/2014/main" id="{71C101D3-6B05-4504-9334-3B4EBFF439DB}"/>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9" name="Group 128">
                <a:extLst>
                  <a:ext uri="{FF2B5EF4-FFF2-40B4-BE49-F238E27FC236}">
                    <a16:creationId xmlns:a16="http://schemas.microsoft.com/office/drawing/2014/main" id="{398550EE-58C5-475B-9366-5696A7B2E8A0}"/>
                  </a:ext>
                </a:extLst>
              </p:cNvPr>
              <p:cNvGrpSpPr/>
              <p:nvPr/>
            </p:nvGrpSpPr>
            <p:grpSpPr>
              <a:xfrm>
                <a:off x="1826397" y="3179833"/>
                <a:ext cx="764471" cy="606801"/>
                <a:chOff x="4223626" y="2353385"/>
                <a:chExt cx="1173971" cy="931848"/>
              </a:xfrm>
            </p:grpSpPr>
            <p:grpSp>
              <p:nvGrpSpPr>
                <p:cNvPr id="130" name="Group 129">
                  <a:extLst>
                    <a:ext uri="{FF2B5EF4-FFF2-40B4-BE49-F238E27FC236}">
                      <a16:creationId xmlns:a16="http://schemas.microsoft.com/office/drawing/2014/main" id="{C1ED8025-2371-4DE7-83C8-F154E9CF56FC}"/>
                    </a:ext>
                  </a:extLst>
                </p:cNvPr>
                <p:cNvGrpSpPr/>
                <p:nvPr/>
              </p:nvGrpSpPr>
              <p:grpSpPr>
                <a:xfrm>
                  <a:off x="4273550" y="2402418"/>
                  <a:ext cx="1079500" cy="840315"/>
                  <a:chOff x="4273550" y="2402418"/>
                  <a:chExt cx="1079500" cy="840315"/>
                </a:xfrm>
              </p:grpSpPr>
              <p:cxnSp>
                <p:nvCxnSpPr>
                  <p:cNvPr id="139" name="Straight Connector 138">
                    <a:extLst>
                      <a:ext uri="{FF2B5EF4-FFF2-40B4-BE49-F238E27FC236}">
                        <a16:creationId xmlns:a16="http://schemas.microsoft.com/office/drawing/2014/main" id="{DECF136F-693D-46DE-9723-DECECA9AA19D}"/>
                      </a:ext>
                    </a:extLst>
                  </p:cNvPr>
                  <p:cNvCxnSpPr>
                    <a:cxnSpLocks/>
                  </p:cNvCxnSpPr>
                  <p:nvPr/>
                </p:nvCxnSpPr>
                <p:spPr>
                  <a:xfrm>
                    <a:off x="4997450" y="2413000"/>
                    <a:ext cx="355600" cy="23283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EBC41110-E004-42A9-B8D0-573A774103A1}"/>
                      </a:ext>
                    </a:extLst>
                  </p:cNvPr>
                  <p:cNvCxnSpPr>
                    <a:cxnSpLocks/>
                  </p:cNvCxnSpPr>
                  <p:nvPr/>
                </p:nvCxnSpPr>
                <p:spPr>
                  <a:xfrm>
                    <a:off x="4997450" y="2413000"/>
                    <a:ext cx="296333" cy="721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09206B78-3035-4784-82F1-43FC922563B5}"/>
                      </a:ext>
                    </a:extLst>
                  </p:cNvPr>
                  <p:cNvCxnSpPr>
                    <a:cxnSpLocks/>
                  </p:cNvCxnSpPr>
                  <p:nvPr/>
                </p:nvCxnSpPr>
                <p:spPr>
                  <a:xfrm flipV="1">
                    <a:off x="4762500" y="3143250"/>
                    <a:ext cx="520700" cy="86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2" name="Straight Connector 141">
                    <a:extLst>
                      <a:ext uri="{FF2B5EF4-FFF2-40B4-BE49-F238E27FC236}">
                        <a16:creationId xmlns:a16="http://schemas.microsoft.com/office/drawing/2014/main" id="{139012D2-29C2-4AF3-B084-E6065CCECE69}"/>
                      </a:ext>
                    </a:extLst>
                  </p:cNvPr>
                  <p:cNvCxnSpPr>
                    <a:cxnSpLocks/>
                  </p:cNvCxnSpPr>
                  <p:nvPr/>
                </p:nvCxnSpPr>
                <p:spPr>
                  <a:xfrm flipV="1">
                    <a:off x="5039783" y="2641600"/>
                    <a:ext cx="300567" cy="2413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3" name="Straight Connector 142">
                    <a:extLst>
                      <a:ext uri="{FF2B5EF4-FFF2-40B4-BE49-F238E27FC236}">
                        <a16:creationId xmlns:a16="http://schemas.microsoft.com/office/drawing/2014/main" id="{8F45E352-67F0-4415-934C-7E7FB6ACEC39}"/>
                      </a:ext>
                    </a:extLst>
                  </p:cNvPr>
                  <p:cNvCxnSpPr>
                    <a:cxnSpLocks/>
                  </p:cNvCxnSpPr>
                  <p:nvPr/>
                </p:nvCxnSpPr>
                <p:spPr>
                  <a:xfrm flipV="1">
                    <a:off x="4413250" y="2413001"/>
                    <a:ext cx="571500" cy="126999"/>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4" name="Straight Connector 143">
                    <a:extLst>
                      <a:ext uri="{FF2B5EF4-FFF2-40B4-BE49-F238E27FC236}">
                        <a16:creationId xmlns:a16="http://schemas.microsoft.com/office/drawing/2014/main" id="{F1C7B16A-C721-4661-B87C-2A2BF6B1519E}"/>
                      </a:ext>
                    </a:extLst>
                  </p:cNvPr>
                  <p:cNvCxnSpPr>
                    <a:cxnSpLocks/>
                  </p:cNvCxnSpPr>
                  <p:nvPr/>
                </p:nvCxnSpPr>
                <p:spPr>
                  <a:xfrm flipV="1">
                    <a:off x="4703233" y="2450099"/>
                    <a:ext cx="251425" cy="248651"/>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5" name="Straight Connector 144">
                    <a:extLst>
                      <a:ext uri="{FF2B5EF4-FFF2-40B4-BE49-F238E27FC236}">
                        <a16:creationId xmlns:a16="http://schemas.microsoft.com/office/drawing/2014/main" id="{77EFB8EE-9676-45EC-8354-08F2EF9BF053}"/>
                      </a:ext>
                    </a:extLst>
                  </p:cNvPr>
                  <p:cNvCxnSpPr>
                    <a:cxnSpLocks/>
                  </p:cNvCxnSpPr>
                  <p:nvPr/>
                </p:nvCxnSpPr>
                <p:spPr>
                  <a:xfrm flipV="1">
                    <a:off x="4762500" y="2402418"/>
                    <a:ext cx="232833" cy="821265"/>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26545596-D48C-477C-B9A6-B563F110720C}"/>
                      </a:ext>
                    </a:extLst>
                  </p:cNvPr>
                  <p:cNvCxnSpPr>
                    <a:cxnSpLocks/>
                  </p:cNvCxnSpPr>
                  <p:nvPr/>
                </p:nvCxnSpPr>
                <p:spPr>
                  <a:xfrm flipH="1" flipV="1">
                    <a:off x="4273550" y="2984500"/>
                    <a:ext cx="495300" cy="2518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7" name="Straight Connector 146">
                    <a:extLst>
                      <a:ext uri="{FF2B5EF4-FFF2-40B4-BE49-F238E27FC236}">
                        <a16:creationId xmlns:a16="http://schemas.microsoft.com/office/drawing/2014/main" id="{3B3965A5-2268-462C-AAC2-8C532CF94990}"/>
                      </a:ext>
                    </a:extLst>
                  </p:cNvPr>
                  <p:cNvCxnSpPr>
                    <a:cxnSpLocks/>
                  </p:cNvCxnSpPr>
                  <p:nvPr/>
                </p:nvCxnSpPr>
                <p:spPr>
                  <a:xfrm flipH="1" flipV="1">
                    <a:off x="4417483" y="2537884"/>
                    <a:ext cx="647700" cy="33866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8" name="Straight Connector 147">
                    <a:extLst>
                      <a:ext uri="{FF2B5EF4-FFF2-40B4-BE49-F238E27FC236}">
                        <a16:creationId xmlns:a16="http://schemas.microsoft.com/office/drawing/2014/main" id="{76625647-74C3-483E-B553-3BD23EE3C39C}"/>
                      </a:ext>
                    </a:extLst>
                  </p:cNvPr>
                  <p:cNvCxnSpPr>
                    <a:cxnSpLocks/>
                  </p:cNvCxnSpPr>
                  <p:nvPr/>
                </p:nvCxnSpPr>
                <p:spPr>
                  <a:xfrm flipV="1">
                    <a:off x="4277783" y="2874433"/>
                    <a:ext cx="770467" cy="10795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9" name="Straight Connector 148">
                    <a:extLst>
                      <a:ext uri="{FF2B5EF4-FFF2-40B4-BE49-F238E27FC236}">
                        <a16:creationId xmlns:a16="http://schemas.microsoft.com/office/drawing/2014/main" id="{09044013-54C9-4EE3-8E08-C44346EFE6B7}"/>
                      </a:ext>
                    </a:extLst>
                  </p:cNvPr>
                  <p:cNvCxnSpPr>
                    <a:cxnSpLocks/>
                  </p:cNvCxnSpPr>
                  <p:nvPr/>
                </p:nvCxnSpPr>
                <p:spPr>
                  <a:xfrm flipH="1" flipV="1">
                    <a:off x="4413250" y="2531533"/>
                    <a:ext cx="353483" cy="6985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0" name="Straight Connector 149">
                    <a:extLst>
                      <a:ext uri="{FF2B5EF4-FFF2-40B4-BE49-F238E27FC236}">
                        <a16:creationId xmlns:a16="http://schemas.microsoft.com/office/drawing/2014/main" id="{489AB49B-AC85-46CB-9BDF-911217A1F0E0}"/>
                      </a:ext>
                    </a:extLst>
                  </p:cNvPr>
                  <p:cNvCxnSpPr>
                    <a:cxnSpLocks/>
                  </p:cNvCxnSpPr>
                  <p:nvPr/>
                </p:nvCxnSpPr>
                <p:spPr>
                  <a:xfrm flipH="1" flipV="1">
                    <a:off x="4715933" y="2698750"/>
                    <a:ext cx="50800" cy="5439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1" name="Straight Connector 150">
                    <a:extLst>
                      <a:ext uri="{FF2B5EF4-FFF2-40B4-BE49-F238E27FC236}">
                        <a16:creationId xmlns:a16="http://schemas.microsoft.com/office/drawing/2014/main" id="{7CDF5EC2-9B50-48AC-8CFF-3BA8569B91E0}"/>
                      </a:ext>
                    </a:extLst>
                  </p:cNvPr>
                  <p:cNvCxnSpPr>
                    <a:cxnSpLocks/>
                  </p:cNvCxnSpPr>
                  <p:nvPr/>
                </p:nvCxnSpPr>
                <p:spPr>
                  <a:xfrm flipH="1" flipV="1">
                    <a:off x="5052483" y="2899834"/>
                    <a:ext cx="234950" cy="21801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2" name="Straight Connector 151">
                    <a:extLst>
                      <a:ext uri="{FF2B5EF4-FFF2-40B4-BE49-F238E27FC236}">
                        <a16:creationId xmlns:a16="http://schemas.microsoft.com/office/drawing/2014/main" id="{086DF099-9E6D-45F2-B1AC-8D4457B315CF}"/>
                      </a:ext>
                    </a:extLst>
                  </p:cNvPr>
                  <p:cNvCxnSpPr>
                    <a:cxnSpLocks/>
                  </p:cNvCxnSpPr>
                  <p:nvPr/>
                </p:nvCxnSpPr>
                <p:spPr>
                  <a:xfrm flipV="1">
                    <a:off x="4762500" y="2876550"/>
                    <a:ext cx="292101" cy="340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31" name="Oval 19">
                  <a:extLst>
                    <a:ext uri="{FF2B5EF4-FFF2-40B4-BE49-F238E27FC236}">
                      <a16:creationId xmlns:a16="http://schemas.microsoft.com/office/drawing/2014/main" id="{98B32F2A-2956-494C-BA2B-0B953A53312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2" name="Oval 19">
                  <a:extLst>
                    <a:ext uri="{FF2B5EF4-FFF2-40B4-BE49-F238E27FC236}">
                      <a16:creationId xmlns:a16="http://schemas.microsoft.com/office/drawing/2014/main" id="{6283AD0F-AEE6-4B7D-8F27-D9C50E91CFB3}"/>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3" name="Oval 19">
                  <a:extLst>
                    <a:ext uri="{FF2B5EF4-FFF2-40B4-BE49-F238E27FC236}">
                      <a16:creationId xmlns:a16="http://schemas.microsoft.com/office/drawing/2014/main" id="{418B66E4-8AF5-4FB7-A6E3-42FB954005B6}"/>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4" name="Oval 19">
                  <a:extLst>
                    <a:ext uri="{FF2B5EF4-FFF2-40B4-BE49-F238E27FC236}">
                      <a16:creationId xmlns:a16="http://schemas.microsoft.com/office/drawing/2014/main" id="{6EF27885-61FA-4C1A-8E94-257E7DEF4014}"/>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5" name="Oval 19">
                  <a:extLst>
                    <a:ext uri="{FF2B5EF4-FFF2-40B4-BE49-F238E27FC236}">
                      <a16:creationId xmlns:a16="http://schemas.microsoft.com/office/drawing/2014/main" id="{1C404463-BFC6-469A-9A78-1D3B65A0D0D1}"/>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6" name="Oval 19">
                  <a:extLst>
                    <a:ext uri="{FF2B5EF4-FFF2-40B4-BE49-F238E27FC236}">
                      <a16:creationId xmlns:a16="http://schemas.microsoft.com/office/drawing/2014/main" id="{116CDCBA-2113-4B1B-B931-C3123FC21A22}"/>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7" name="Oval 19">
                  <a:extLst>
                    <a:ext uri="{FF2B5EF4-FFF2-40B4-BE49-F238E27FC236}">
                      <a16:creationId xmlns:a16="http://schemas.microsoft.com/office/drawing/2014/main" id="{4B3B48D0-4EB6-4702-BEE9-D05FE0A52556}"/>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8" name="Oval 19">
                  <a:extLst>
                    <a:ext uri="{FF2B5EF4-FFF2-40B4-BE49-F238E27FC236}">
                      <a16:creationId xmlns:a16="http://schemas.microsoft.com/office/drawing/2014/main" id="{D975F671-6AF6-404E-A13A-06C36978D96F}"/>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grpSp>
        </p:grpSp>
      </p:grpSp>
      <p:grpSp>
        <p:nvGrpSpPr>
          <p:cNvPr id="280" name="Group 279">
            <a:extLst>
              <a:ext uri="{FF2B5EF4-FFF2-40B4-BE49-F238E27FC236}">
                <a16:creationId xmlns:a16="http://schemas.microsoft.com/office/drawing/2014/main" id="{DBA38EA2-A2F2-4E7B-B255-961B6B1DA799}"/>
              </a:ext>
            </a:extLst>
          </p:cNvPr>
          <p:cNvGrpSpPr/>
          <p:nvPr/>
        </p:nvGrpSpPr>
        <p:grpSpPr>
          <a:xfrm>
            <a:off x="5648099" y="2409716"/>
            <a:ext cx="1577673" cy="2749591"/>
            <a:chOff x="5761354" y="2457539"/>
            <a:chExt cx="1609309" cy="2804726"/>
          </a:xfrm>
        </p:grpSpPr>
        <p:sp>
          <p:nvSpPr>
            <p:cNvPr id="66" name="TextBox 65">
              <a:extLst>
                <a:ext uri="{FF2B5EF4-FFF2-40B4-BE49-F238E27FC236}">
                  <a16:creationId xmlns:a16="http://schemas.microsoft.com/office/drawing/2014/main" id="{0E7FAD95-104D-4DEC-A86A-F36C73BACFA1}"/>
                </a:ext>
              </a:extLst>
            </p:cNvPr>
            <p:cNvSpPr txBox="1"/>
            <p:nvPr/>
          </p:nvSpPr>
          <p:spPr>
            <a:xfrm>
              <a:off x="5772744" y="2463820"/>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Experimentation and pipelines</a:t>
              </a:r>
            </a:p>
          </p:txBody>
        </p:sp>
        <p:grpSp>
          <p:nvGrpSpPr>
            <p:cNvPr id="67" name="Group 66">
              <a:extLst>
                <a:ext uri="{FF2B5EF4-FFF2-40B4-BE49-F238E27FC236}">
                  <a16:creationId xmlns:a16="http://schemas.microsoft.com/office/drawing/2014/main" id="{D7B3C6ED-23D6-4C8B-9EA8-0154B6174B55}"/>
                </a:ext>
              </a:extLst>
            </p:cNvPr>
            <p:cNvGrpSpPr/>
            <p:nvPr/>
          </p:nvGrpSpPr>
          <p:grpSpPr>
            <a:xfrm>
              <a:off x="5761354" y="2457539"/>
              <a:ext cx="1599571" cy="2804726"/>
              <a:chOff x="3208859" y="4070542"/>
              <a:chExt cx="1458309" cy="2411828"/>
            </a:xfrm>
          </p:grpSpPr>
          <p:sp>
            <p:nvSpPr>
              <p:cNvPr id="68" name="Rectangle 67">
                <a:extLst>
                  <a:ext uri="{FF2B5EF4-FFF2-40B4-BE49-F238E27FC236}">
                    <a16:creationId xmlns:a16="http://schemas.microsoft.com/office/drawing/2014/main" id="{D7E27CF5-4175-4508-9FA1-C4819E3A18BA}"/>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0FD65F42-2853-4B2A-935A-2DA3680A374D}"/>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09C420D-11C2-476C-ACBA-9DE2341111F3}"/>
                </a:ext>
              </a:extLst>
            </p:cNvPr>
            <p:cNvGrpSpPr/>
            <p:nvPr/>
          </p:nvGrpSpPr>
          <p:grpSpPr>
            <a:xfrm rot="16200000">
              <a:off x="5954942" y="3927503"/>
              <a:ext cx="1233524" cy="911785"/>
              <a:chOff x="3863969" y="5013705"/>
              <a:chExt cx="909508" cy="505347"/>
            </a:xfrm>
          </p:grpSpPr>
          <p:sp>
            <p:nvSpPr>
              <p:cNvPr id="155" name="Cylinder 828">
                <a:extLst>
                  <a:ext uri="{FF2B5EF4-FFF2-40B4-BE49-F238E27FC236}">
                    <a16:creationId xmlns:a16="http://schemas.microsoft.com/office/drawing/2014/main" id="{692D54D6-9563-4F2A-8EF4-ACDE5FBC049F}"/>
                  </a:ext>
                </a:extLst>
              </p:cNvPr>
              <p:cNvSpPr/>
              <p:nvPr/>
            </p:nvSpPr>
            <p:spPr bwMode="auto">
              <a:xfrm rot="5400000">
                <a:off x="3732837" y="5144837"/>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6" name="Cylinder 828">
                <a:extLst>
                  <a:ext uri="{FF2B5EF4-FFF2-40B4-BE49-F238E27FC236}">
                    <a16:creationId xmlns:a16="http://schemas.microsoft.com/office/drawing/2014/main" id="{404CC736-C870-44FC-B064-B22B4EA36B05}"/>
                  </a:ext>
                </a:extLst>
              </p:cNvPr>
              <p:cNvSpPr/>
              <p:nvPr/>
            </p:nvSpPr>
            <p:spPr bwMode="auto">
              <a:xfrm rot="5400000">
                <a:off x="4110202" y="4958596"/>
                <a:ext cx="430050" cy="615564"/>
              </a:xfrm>
              <a:prstGeom prst="can">
                <a:avLst>
                  <a:gd name="adj" fmla="val 17907"/>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7" name="Cylinder 828">
                <a:extLst>
                  <a:ext uri="{FF2B5EF4-FFF2-40B4-BE49-F238E27FC236}">
                    <a16:creationId xmlns:a16="http://schemas.microsoft.com/office/drawing/2014/main" id="{CC3B40B5-2BE6-48A6-9A93-EC073419C0EE}"/>
                  </a:ext>
                </a:extLst>
              </p:cNvPr>
              <p:cNvSpPr/>
              <p:nvPr/>
            </p:nvSpPr>
            <p:spPr bwMode="auto">
              <a:xfrm rot="5400000">
                <a:off x="4399264" y="5144838"/>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grpSp>
        <p:grpSp>
          <p:nvGrpSpPr>
            <p:cNvPr id="158" name="Group 20">
              <a:extLst>
                <a:ext uri="{FF2B5EF4-FFF2-40B4-BE49-F238E27FC236}">
                  <a16:creationId xmlns:a16="http://schemas.microsoft.com/office/drawing/2014/main" id="{B905EE4C-5620-496A-A0AB-08374E607BAC}"/>
                </a:ext>
              </a:extLst>
            </p:cNvPr>
            <p:cNvGrpSpPr>
              <a:grpSpLocks noChangeAspect="1"/>
            </p:cNvGrpSpPr>
            <p:nvPr/>
          </p:nvGrpSpPr>
          <p:grpSpPr bwMode="auto">
            <a:xfrm>
              <a:off x="6352732" y="3464312"/>
              <a:ext cx="479602" cy="419822"/>
              <a:chOff x="3764" y="3313"/>
              <a:chExt cx="353" cy="309"/>
            </a:xfrm>
          </p:grpSpPr>
          <p:sp>
            <p:nvSpPr>
              <p:cNvPr id="159" name="Freeform 21">
                <a:extLst>
                  <a:ext uri="{FF2B5EF4-FFF2-40B4-BE49-F238E27FC236}">
                    <a16:creationId xmlns:a16="http://schemas.microsoft.com/office/drawing/2014/main" id="{87E8DC1C-13C8-4661-AEAE-D78A878F468E}"/>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0" name="Freeform 22">
                <a:extLst>
                  <a:ext uri="{FF2B5EF4-FFF2-40B4-BE49-F238E27FC236}">
                    <a16:creationId xmlns:a16="http://schemas.microsoft.com/office/drawing/2014/main" id="{0E901512-1AB8-4975-947B-FB5A4DAA2BD6}"/>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1" name="Freeform 23">
                <a:extLst>
                  <a:ext uri="{FF2B5EF4-FFF2-40B4-BE49-F238E27FC236}">
                    <a16:creationId xmlns:a16="http://schemas.microsoft.com/office/drawing/2014/main" id="{E2897025-3D68-4B8B-9A92-E10568E963E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2" name="Freeform 24">
                <a:extLst>
                  <a:ext uri="{FF2B5EF4-FFF2-40B4-BE49-F238E27FC236}">
                    <a16:creationId xmlns:a16="http://schemas.microsoft.com/office/drawing/2014/main" id="{F01F5F08-0371-48FA-8F4F-834ED7A6A332}"/>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3" name="Freeform 25">
                <a:extLst>
                  <a:ext uri="{FF2B5EF4-FFF2-40B4-BE49-F238E27FC236}">
                    <a16:creationId xmlns:a16="http://schemas.microsoft.com/office/drawing/2014/main" id="{04107197-6220-4514-B9F7-F0B78CE435D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4" name="Freeform 26">
                <a:extLst>
                  <a:ext uri="{FF2B5EF4-FFF2-40B4-BE49-F238E27FC236}">
                    <a16:creationId xmlns:a16="http://schemas.microsoft.com/office/drawing/2014/main" id="{2FC3C904-2195-49C9-A92E-1CF512A73F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5" name="Freeform 27">
                <a:extLst>
                  <a:ext uri="{FF2B5EF4-FFF2-40B4-BE49-F238E27FC236}">
                    <a16:creationId xmlns:a16="http://schemas.microsoft.com/office/drawing/2014/main" id="{32D4F55D-D688-4248-990E-33BB8BBF322B}"/>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6" name="Freeform 28">
                <a:extLst>
                  <a:ext uri="{FF2B5EF4-FFF2-40B4-BE49-F238E27FC236}">
                    <a16:creationId xmlns:a16="http://schemas.microsoft.com/office/drawing/2014/main" id="{A54DAA4C-9B02-4AB8-866A-90B802D4BA4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7" name="Freeform 29">
                <a:extLst>
                  <a:ext uri="{FF2B5EF4-FFF2-40B4-BE49-F238E27FC236}">
                    <a16:creationId xmlns:a16="http://schemas.microsoft.com/office/drawing/2014/main" id="{02E70F45-9F3C-43AF-B958-B936701DA19D}"/>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8" name="Freeform 30">
                <a:extLst>
                  <a:ext uri="{FF2B5EF4-FFF2-40B4-BE49-F238E27FC236}">
                    <a16:creationId xmlns:a16="http://schemas.microsoft.com/office/drawing/2014/main" id="{2626286D-8A71-4B38-B462-19F0E8AD4E56}"/>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9" name="Freeform 31">
                <a:extLst>
                  <a:ext uri="{FF2B5EF4-FFF2-40B4-BE49-F238E27FC236}">
                    <a16:creationId xmlns:a16="http://schemas.microsoft.com/office/drawing/2014/main" id="{53058B24-0583-4555-AF95-12DD68395D3B}"/>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0" name="Freeform 32">
                <a:extLst>
                  <a:ext uri="{FF2B5EF4-FFF2-40B4-BE49-F238E27FC236}">
                    <a16:creationId xmlns:a16="http://schemas.microsoft.com/office/drawing/2014/main" id="{8760C7AC-99F3-4B52-AD34-7652FF5C1BC0}"/>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1" name="Freeform 33">
                <a:extLst>
                  <a:ext uri="{FF2B5EF4-FFF2-40B4-BE49-F238E27FC236}">
                    <a16:creationId xmlns:a16="http://schemas.microsoft.com/office/drawing/2014/main" id="{7EF4DD0E-9C9B-4590-B568-FD9893DAFE5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2" name="Freeform 34">
                <a:extLst>
                  <a:ext uri="{FF2B5EF4-FFF2-40B4-BE49-F238E27FC236}">
                    <a16:creationId xmlns:a16="http://schemas.microsoft.com/office/drawing/2014/main" id="{14146093-CC9E-423E-A189-C832D27FE89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3" name="Freeform 35">
                <a:extLst>
                  <a:ext uri="{FF2B5EF4-FFF2-40B4-BE49-F238E27FC236}">
                    <a16:creationId xmlns:a16="http://schemas.microsoft.com/office/drawing/2014/main" id="{9F144BF0-C7B6-4336-B3FE-E9E26CC64D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4" name="Freeform 36">
                <a:extLst>
                  <a:ext uri="{FF2B5EF4-FFF2-40B4-BE49-F238E27FC236}">
                    <a16:creationId xmlns:a16="http://schemas.microsoft.com/office/drawing/2014/main" id="{F43B98CE-2FFC-4414-A519-7F72D501854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5" name="Freeform 37">
                <a:extLst>
                  <a:ext uri="{FF2B5EF4-FFF2-40B4-BE49-F238E27FC236}">
                    <a16:creationId xmlns:a16="http://schemas.microsoft.com/office/drawing/2014/main" id="{910B94DC-2976-4D25-B2A7-C520786836A7}"/>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6" name="Freeform 38">
                <a:extLst>
                  <a:ext uri="{FF2B5EF4-FFF2-40B4-BE49-F238E27FC236}">
                    <a16:creationId xmlns:a16="http://schemas.microsoft.com/office/drawing/2014/main" id="{FC6B3C98-7AAD-4AFE-A18F-D380B0E6F2A9}"/>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79" name="Group 278">
            <a:extLst>
              <a:ext uri="{FF2B5EF4-FFF2-40B4-BE49-F238E27FC236}">
                <a16:creationId xmlns:a16="http://schemas.microsoft.com/office/drawing/2014/main" id="{15EB0153-84BE-4F40-8A25-120098F23108}"/>
              </a:ext>
            </a:extLst>
          </p:cNvPr>
          <p:cNvGrpSpPr/>
          <p:nvPr/>
        </p:nvGrpSpPr>
        <p:grpSpPr>
          <a:xfrm>
            <a:off x="3537552" y="2415666"/>
            <a:ext cx="1568127" cy="2756007"/>
            <a:chOff x="3608486" y="2463608"/>
            <a:chExt cx="1599571" cy="2811271"/>
          </a:xfrm>
        </p:grpSpPr>
        <p:sp>
          <p:nvSpPr>
            <p:cNvPr id="62" name="TextBox 61">
              <a:extLst>
                <a:ext uri="{FF2B5EF4-FFF2-40B4-BE49-F238E27FC236}">
                  <a16:creationId xmlns:a16="http://schemas.microsoft.com/office/drawing/2014/main" id="{E69A5B79-85F3-4A1A-9303-B28CA49A33B5}"/>
                </a:ext>
              </a:extLst>
            </p:cNvPr>
            <p:cNvSpPr txBox="1"/>
            <p:nvPr/>
          </p:nvSpPr>
          <p:spPr>
            <a:xfrm>
              <a:off x="3608486" y="2463608"/>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Hyperparameter tuning </a:t>
              </a:r>
            </a:p>
          </p:txBody>
        </p:sp>
        <p:grpSp>
          <p:nvGrpSpPr>
            <p:cNvPr id="63" name="Group 62">
              <a:extLst>
                <a:ext uri="{FF2B5EF4-FFF2-40B4-BE49-F238E27FC236}">
                  <a16:creationId xmlns:a16="http://schemas.microsoft.com/office/drawing/2014/main" id="{9AA4F058-4864-4C86-9A04-0ECFDAAAF48B}"/>
                </a:ext>
              </a:extLst>
            </p:cNvPr>
            <p:cNvGrpSpPr/>
            <p:nvPr/>
          </p:nvGrpSpPr>
          <p:grpSpPr>
            <a:xfrm>
              <a:off x="3608486" y="2470153"/>
              <a:ext cx="1599571" cy="2804726"/>
              <a:chOff x="3208859" y="4070542"/>
              <a:chExt cx="1458309" cy="2411828"/>
            </a:xfrm>
          </p:grpSpPr>
          <p:sp>
            <p:nvSpPr>
              <p:cNvPr id="64" name="Rectangle 63">
                <a:extLst>
                  <a:ext uri="{FF2B5EF4-FFF2-40B4-BE49-F238E27FC236}">
                    <a16:creationId xmlns:a16="http://schemas.microsoft.com/office/drawing/2014/main" id="{6E466891-BC17-4D06-AA59-CB1A445B801B}"/>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F80081D5-60DC-47B3-B05B-5AA9F79AAD17}"/>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3" name="Freeform 17">
              <a:extLst>
                <a:ext uri="{FF2B5EF4-FFF2-40B4-BE49-F238E27FC236}">
                  <a16:creationId xmlns:a16="http://schemas.microsoft.com/office/drawing/2014/main" id="{0B0BEFD6-2684-4FF0-8B8A-62D1BD1BB8A2}"/>
                </a:ext>
              </a:extLst>
            </p:cNvPr>
            <p:cNvSpPr>
              <a:spLocks noEditPoints="1"/>
            </p:cNvSpPr>
            <p:nvPr/>
          </p:nvSpPr>
          <p:spPr bwMode="auto">
            <a:xfrm>
              <a:off x="3915354" y="3352113"/>
              <a:ext cx="846553" cy="78093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63C74CE1-33EF-4468-AC5C-72DD310B38F8}"/>
                </a:ext>
              </a:extLst>
            </p:cNvPr>
            <p:cNvGrpSpPr/>
            <p:nvPr/>
          </p:nvGrpSpPr>
          <p:grpSpPr>
            <a:xfrm>
              <a:off x="3972610" y="4239763"/>
              <a:ext cx="823081" cy="723675"/>
              <a:chOff x="5378450" y="2388754"/>
              <a:chExt cx="1314450" cy="1155700"/>
            </a:xfrm>
          </p:grpSpPr>
          <p:cxnSp>
            <p:nvCxnSpPr>
              <p:cNvPr id="178" name="Straight Connector 177">
                <a:extLst>
                  <a:ext uri="{FF2B5EF4-FFF2-40B4-BE49-F238E27FC236}">
                    <a16:creationId xmlns:a16="http://schemas.microsoft.com/office/drawing/2014/main" id="{D2B611D1-CF9D-4BC0-A2DF-56FCB6304F50}"/>
                  </a:ext>
                </a:extLst>
              </p:cNvPr>
              <p:cNvCxnSpPr/>
              <p:nvPr/>
            </p:nvCxnSpPr>
            <p:spPr>
              <a:xfrm>
                <a:off x="6035675" y="2388754"/>
                <a:ext cx="0" cy="1155700"/>
              </a:xfrm>
              <a:prstGeom prst="line">
                <a:avLst/>
              </a:prstGeom>
              <a:noFill/>
              <a:ln w="12700" cap="flat" cmpd="sng" algn="ctr">
                <a:solidFill>
                  <a:schemeClr val="tx2"/>
                </a:solidFill>
                <a:prstDash val="solid"/>
                <a:headEnd type="none"/>
                <a:tailEnd type="none"/>
              </a:ln>
              <a:effectLst/>
            </p:spPr>
          </p:cxnSp>
          <p:sp>
            <p:nvSpPr>
              <p:cNvPr id="179" name="check">
                <a:extLst>
                  <a:ext uri="{FF2B5EF4-FFF2-40B4-BE49-F238E27FC236}">
                    <a16:creationId xmlns:a16="http://schemas.microsoft.com/office/drawing/2014/main" id="{A7DD95C6-8CAF-4CBC-B09D-45C455828E0C}"/>
                  </a:ext>
                </a:extLst>
              </p:cNvPr>
              <p:cNvSpPr>
                <a:spLocks noChangeAspect="1"/>
              </p:cNvSpPr>
              <p:nvPr/>
            </p:nvSpPr>
            <p:spPr bwMode="auto">
              <a:xfrm>
                <a:off x="55659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0" name="check">
                <a:extLst>
                  <a:ext uri="{FF2B5EF4-FFF2-40B4-BE49-F238E27FC236}">
                    <a16:creationId xmlns:a16="http://schemas.microsoft.com/office/drawing/2014/main" id="{F12D4298-5B90-4B47-807F-C8517611DC01}"/>
                  </a:ext>
                </a:extLst>
              </p:cNvPr>
              <p:cNvSpPr>
                <a:spLocks noChangeAspect="1"/>
              </p:cNvSpPr>
              <p:nvPr/>
            </p:nvSpPr>
            <p:spPr bwMode="auto">
              <a:xfrm>
                <a:off x="62136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1" name="check">
                <a:extLst>
                  <a:ext uri="{FF2B5EF4-FFF2-40B4-BE49-F238E27FC236}">
                    <a16:creationId xmlns:a16="http://schemas.microsoft.com/office/drawing/2014/main" id="{385925B6-6EB4-4937-90C9-F32B5694C7FA}"/>
                  </a:ext>
                </a:extLst>
              </p:cNvPr>
              <p:cNvSpPr>
                <a:spLocks noChangeAspect="1"/>
              </p:cNvSpPr>
              <p:nvPr/>
            </p:nvSpPr>
            <p:spPr bwMode="auto">
              <a:xfrm>
                <a:off x="5565996" y="28588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2" name="check">
                <a:extLst>
                  <a:ext uri="{FF2B5EF4-FFF2-40B4-BE49-F238E27FC236}">
                    <a16:creationId xmlns:a16="http://schemas.microsoft.com/office/drawing/2014/main" id="{58CDAF87-473E-492F-80A0-D922B7E8C650}"/>
                  </a:ext>
                </a:extLst>
              </p:cNvPr>
              <p:cNvSpPr>
                <a:spLocks noChangeAspect="1"/>
              </p:cNvSpPr>
              <p:nvPr/>
            </p:nvSpPr>
            <p:spPr bwMode="auto">
              <a:xfrm>
                <a:off x="55659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3" name="check">
                <a:extLst>
                  <a:ext uri="{FF2B5EF4-FFF2-40B4-BE49-F238E27FC236}">
                    <a16:creationId xmlns:a16="http://schemas.microsoft.com/office/drawing/2014/main" id="{062D8735-9872-4BFB-B13B-1E4E51884F63}"/>
                  </a:ext>
                </a:extLst>
              </p:cNvPr>
              <p:cNvSpPr>
                <a:spLocks noChangeAspect="1"/>
              </p:cNvSpPr>
              <p:nvPr/>
            </p:nvSpPr>
            <p:spPr bwMode="auto">
              <a:xfrm>
                <a:off x="62136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84" name="Group 183">
                <a:extLst>
                  <a:ext uri="{FF2B5EF4-FFF2-40B4-BE49-F238E27FC236}">
                    <a16:creationId xmlns:a16="http://schemas.microsoft.com/office/drawing/2014/main" id="{0C33CE1A-07BA-4D3A-AE8F-F8CF993B6E60}"/>
                  </a:ext>
                </a:extLst>
              </p:cNvPr>
              <p:cNvGrpSpPr/>
              <p:nvPr/>
            </p:nvGrpSpPr>
            <p:grpSpPr>
              <a:xfrm>
                <a:off x="5378450" y="2782454"/>
                <a:ext cx="1314450" cy="368300"/>
                <a:chOff x="1873250" y="3079750"/>
                <a:chExt cx="1314450" cy="368300"/>
              </a:xfrm>
            </p:grpSpPr>
            <p:cxnSp>
              <p:nvCxnSpPr>
                <p:cNvPr id="185" name="Straight Connector 184">
                  <a:extLst>
                    <a:ext uri="{FF2B5EF4-FFF2-40B4-BE49-F238E27FC236}">
                      <a16:creationId xmlns:a16="http://schemas.microsoft.com/office/drawing/2014/main" id="{12F0A4C1-0DF8-4C97-B521-D8813885485F}"/>
                    </a:ext>
                  </a:extLst>
                </p:cNvPr>
                <p:cNvCxnSpPr/>
                <p:nvPr/>
              </p:nvCxnSpPr>
              <p:spPr>
                <a:xfrm>
                  <a:off x="1873250" y="3079750"/>
                  <a:ext cx="1314450" cy="0"/>
                </a:xfrm>
                <a:prstGeom prst="line">
                  <a:avLst/>
                </a:prstGeom>
                <a:noFill/>
                <a:ln w="12700" cap="flat" cmpd="sng" algn="ctr">
                  <a:solidFill>
                    <a:schemeClr val="tx2"/>
                  </a:solidFill>
                  <a:prstDash val="solid"/>
                  <a:headEnd type="none"/>
                  <a:tailEnd type="none"/>
                </a:ln>
                <a:effectLst/>
              </p:spPr>
            </p:cxnSp>
            <p:cxnSp>
              <p:nvCxnSpPr>
                <p:cNvPr id="186" name="Straight Connector 185">
                  <a:extLst>
                    <a:ext uri="{FF2B5EF4-FFF2-40B4-BE49-F238E27FC236}">
                      <a16:creationId xmlns:a16="http://schemas.microsoft.com/office/drawing/2014/main" id="{DFFF190A-B32F-4534-8763-C7198380DFB7}"/>
                    </a:ext>
                  </a:extLst>
                </p:cNvPr>
                <p:cNvCxnSpPr/>
                <p:nvPr/>
              </p:nvCxnSpPr>
              <p:spPr>
                <a:xfrm>
                  <a:off x="1873250" y="3448050"/>
                  <a:ext cx="1314450" cy="0"/>
                </a:xfrm>
                <a:prstGeom prst="line">
                  <a:avLst/>
                </a:prstGeom>
                <a:noFill/>
                <a:ln w="12700" cap="flat" cmpd="sng" algn="ctr">
                  <a:solidFill>
                    <a:schemeClr val="tx2"/>
                  </a:solidFill>
                  <a:prstDash val="solid"/>
                  <a:headEnd type="none"/>
                  <a:tailEnd type="none"/>
                </a:ln>
                <a:effectLst/>
              </p:spPr>
            </p:cxnSp>
          </p:grpSp>
        </p:grpSp>
      </p:grpSp>
      <p:grpSp>
        <p:nvGrpSpPr>
          <p:cNvPr id="282" name="Group 281">
            <a:extLst>
              <a:ext uri="{FF2B5EF4-FFF2-40B4-BE49-F238E27FC236}">
                <a16:creationId xmlns:a16="http://schemas.microsoft.com/office/drawing/2014/main" id="{37A3A77A-BB79-46FF-A4A8-62EAB264557C}"/>
              </a:ext>
            </a:extLst>
          </p:cNvPr>
          <p:cNvGrpSpPr/>
          <p:nvPr/>
        </p:nvGrpSpPr>
        <p:grpSpPr>
          <a:xfrm>
            <a:off x="9889549" y="2409716"/>
            <a:ext cx="1585325" cy="2749591"/>
            <a:chOff x="10087855" y="2457539"/>
            <a:chExt cx="1617114" cy="2804726"/>
          </a:xfrm>
        </p:grpSpPr>
        <p:grpSp>
          <p:nvGrpSpPr>
            <p:cNvPr id="75" name="Group 74">
              <a:extLst>
                <a:ext uri="{FF2B5EF4-FFF2-40B4-BE49-F238E27FC236}">
                  <a16:creationId xmlns:a16="http://schemas.microsoft.com/office/drawing/2014/main" id="{7C76C57F-AC0C-4D38-AB3A-896FAE91AAC6}"/>
                </a:ext>
              </a:extLst>
            </p:cNvPr>
            <p:cNvGrpSpPr/>
            <p:nvPr/>
          </p:nvGrpSpPr>
          <p:grpSpPr>
            <a:xfrm>
              <a:off x="10087855" y="2457539"/>
              <a:ext cx="1617114" cy="2804726"/>
              <a:chOff x="8107209" y="3065834"/>
              <a:chExt cx="1617114" cy="2804726"/>
            </a:xfrm>
          </p:grpSpPr>
          <p:grpSp>
            <p:nvGrpSpPr>
              <p:cNvPr id="76" name="Group 75">
                <a:extLst>
                  <a:ext uri="{FF2B5EF4-FFF2-40B4-BE49-F238E27FC236}">
                    <a16:creationId xmlns:a16="http://schemas.microsoft.com/office/drawing/2014/main" id="{D74D0C9C-009E-4C10-A7A3-B12A7C055179}"/>
                  </a:ext>
                </a:extLst>
              </p:cNvPr>
              <p:cNvGrpSpPr/>
              <p:nvPr/>
            </p:nvGrpSpPr>
            <p:grpSpPr>
              <a:xfrm>
                <a:off x="8107209" y="3065834"/>
                <a:ext cx="1599571" cy="2804726"/>
                <a:chOff x="3208859" y="4070542"/>
                <a:chExt cx="1458309" cy="2411828"/>
              </a:xfrm>
            </p:grpSpPr>
            <p:sp>
              <p:nvSpPr>
                <p:cNvPr id="78" name="Rectangle 77">
                  <a:extLst>
                    <a:ext uri="{FF2B5EF4-FFF2-40B4-BE49-F238E27FC236}">
                      <a16:creationId xmlns:a16="http://schemas.microsoft.com/office/drawing/2014/main" id="{A4787C52-8EE0-4FB7-A5FB-D932E60E3E80}"/>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B6AADBBA-B6E4-4FB2-8E5E-34F06BC98129}"/>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7F72A909-8D53-466B-A8FB-46CADD19FC3C}"/>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DevOps for data science</a:t>
                </a:r>
              </a:p>
            </p:txBody>
          </p:sp>
        </p:grpSp>
        <p:grpSp>
          <p:nvGrpSpPr>
            <p:cNvPr id="187" name="Group 186">
              <a:extLst>
                <a:ext uri="{FF2B5EF4-FFF2-40B4-BE49-F238E27FC236}">
                  <a16:creationId xmlns:a16="http://schemas.microsoft.com/office/drawing/2014/main" id="{97A7E32B-2DE1-409A-BF3E-1AC682462DCD}"/>
                </a:ext>
              </a:extLst>
            </p:cNvPr>
            <p:cNvGrpSpPr/>
            <p:nvPr/>
          </p:nvGrpSpPr>
          <p:grpSpPr>
            <a:xfrm>
              <a:off x="10356988" y="3378050"/>
              <a:ext cx="1119682" cy="1403911"/>
              <a:chOff x="13906501" y="3886200"/>
              <a:chExt cx="619125" cy="776287"/>
            </a:xfrm>
          </p:grpSpPr>
          <p:sp>
            <p:nvSpPr>
              <p:cNvPr id="188" name="Freeform 17">
                <a:extLst>
                  <a:ext uri="{FF2B5EF4-FFF2-40B4-BE49-F238E27FC236}">
                    <a16:creationId xmlns:a16="http://schemas.microsoft.com/office/drawing/2014/main" id="{EA44C9BD-17EE-4A88-91BB-3FB26F95980F}"/>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89" name="Freeform 18">
                <a:extLst>
                  <a:ext uri="{FF2B5EF4-FFF2-40B4-BE49-F238E27FC236}">
                    <a16:creationId xmlns:a16="http://schemas.microsoft.com/office/drawing/2014/main" id="{1A033CA0-3674-44D6-BE5D-3125550C3FCE}"/>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0" name="Line 19">
                <a:extLst>
                  <a:ext uri="{FF2B5EF4-FFF2-40B4-BE49-F238E27FC236}">
                    <a16:creationId xmlns:a16="http://schemas.microsoft.com/office/drawing/2014/main" id="{3D09CCB7-59D4-4368-87D8-D77D580943A1}"/>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1" name="Freeform 20">
                <a:extLst>
                  <a:ext uri="{FF2B5EF4-FFF2-40B4-BE49-F238E27FC236}">
                    <a16:creationId xmlns:a16="http://schemas.microsoft.com/office/drawing/2014/main" id="{0EE4CAA5-AE95-4D57-87B1-47156C139616}"/>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2" name="Line 21">
                <a:extLst>
                  <a:ext uri="{FF2B5EF4-FFF2-40B4-BE49-F238E27FC236}">
                    <a16:creationId xmlns:a16="http://schemas.microsoft.com/office/drawing/2014/main" id="{52C99023-E9EB-44E6-B091-F83944E50972}"/>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3" name="Freeform 22">
                <a:extLst>
                  <a:ext uri="{FF2B5EF4-FFF2-40B4-BE49-F238E27FC236}">
                    <a16:creationId xmlns:a16="http://schemas.microsoft.com/office/drawing/2014/main" id="{0B856B7B-A532-493D-9E34-092FDE929B65}"/>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4" name="Line 23">
                <a:extLst>
                  <a:ext uri="{FF2B5EF4-FFF2-40B4-BE49-F238E27FC236}">
                    <a16:creationId xmlns:a16="http://schemas.microsoft.com/office/drawing/2014/main" id="{2C1A2F20-22E3-48E4-85EF-16D67668E635}"/>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nvGrpSpPr>
            <p:cNvPr id="249" name="Group 248">
              <a:extLst>
                <a:ext uri="{FF2B5EF4-FFF2-40B4-BE49-F238E27FC236}">
                  <a16:creationId xmlns:a16="http://schemas.microsoft.com/office/drawing/2014/main" id="{C5718830-4759-43C1-9989-9D60B785CC69}"/>
                </a:ext>
              </a:extLst>
            </p:cNvPr>
            <p:cNvGrpSpPr/>
            <p:nvPr/>
          </p:nvGrpSpPr>
          <p:grpSpPr>
            <a:xfrm>
              <a:off x="10704931" y="3715311"/>
              <a:ext cx="441410" cy="653002"/>
              <a:chOff x="7961123" y="2412912"/>
              <a:chExt cx="826716" cy="1223007"/>
            </a:xfrm>
          </p:grpSpPr>
          <p:grpSp>
            <p:nvGrpSpPr>
              <p:cNvPr id="250" name="Group 249">
                <a:extLst>
                  <a:ext uri="{FF2B5EF4-FFF2-40B4-BE49-F238E27FC236}">
                    <a16:creationId xmlns:a16="http://schemas.microsoft.com/office/drawing/2014/main" id="{46439029-7E0A-42D7-8F07-BE8A939AF371}"/>
                  </a:ext>
                </a:extLst>
              </p:cNvPr>
              <p:cNvGrpSpPr/>
              <p:nvPr/>
            </p:nvGrpSpPr>
            <p:grpSpPr>
              <a:xfrm>
                <a:off x="7961123" y="2735181"/>
                <a:ext cx="826716" cy="900738"/>
                <a:chOff x="514349" y="3279731"/>
                <a:chExt cx="2565735" cy="2795467"/>
              </a:xfrm>
            </p:grpSpPr>
            <p:sp>
              <p:nvSpPr>
                <p:cNvPr id="254" name="Line 14">
                  <a:extLst>
                    <a:ext uri="{FF2B5EF4-FFF2-40B4-BE49-F238E27FC236}">
                      <a16:creationId xmlns:a16="http://schemas.microsoft.com/office/drawing/2014/main" id="{5EF87FE7-EE48-43F9-B474-5EE906422D4E}"/>
                    </a:ext>
                  </a:extLst>
                </p:cNvPr>
                <p:cNvSpPr>
                  <a:spLocks noChangeShapeType="1"/>
                </p:cNvSpPr>
                <p:nvPr/>
              </p:nvSpPr>
              <p:spPr bwMode="auto">
                <a:xfrm>
                  <a:off x="1934666" y="3784356"/>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5" name="Line 15">
                  <a:extLst>
                    <a:ext uri="{FF2B5EF4-FFF2-40B4-BE49-F238E27FC236}">
                      <a16:creationId xmlns:a16="http://schemas.microsoft.com/office/drawing/2014/main" id="{7CCEF1EA-872A-4D9E-9C1B-F3EAD7F4A526}"/>
                    </a:ext>
                  </a:extLst>
                </p:cNvPr>
                <p:cNvSpPr>
                  <a:spLocks noChangeShapeType="1"/>
                </p:cNvSpPr>
                <p:nvPr/>
              </p:nvSpPr>
              <p:spPr bwMode="auto">
                <a:xfrm>
                  <a:off x="1934666" y="4288341"/>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6" name="Line 16">
                  <a:extLst>
                    <a:ext uri="{FF2B5EF4-FFF2-40B4-BE49-F238E27FC236}">
                      <a16:creationId xmlns:a16="http://schemas.microsoft.com/office/drawing/2014/main" id="{B05DB525-C127-44B2-BACB-2CC7CDB2A7BA}"/>
                    </a:ext>
                  </a:extLst>
                </p:cNvPr>
                <p:cNvSpPr>
                  <a:spLocks noChangeShapeType="1"/>
                </p:cNvSpPr>
                <p:nvPr/>
              </p:nvSpPr>
              <p:spPr bwMode="auto">
                <a:xfrm>
                  <a:off x="1934666" y="4815238"/>
                  <a:ext cx="59561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7" name="Line 13">
                  <a:extLst>
                    <a:ext uri="{FF2B5EF4-FFF2-40B4-BE49-F238E27FC236}">
                      <a16:creationId xmlns:a16="http://schemas.microsoft.com/office/drawing/2014/main" id="{C3D315E1-1CDC-4C47-822E-1606B9693287}"/>
                    </a:ext>
                  </a:extLst>
                </p:cNvPr>
                <p:cNvSpPr>
                  <a:spLocks noChangeShapeType="1"/>
                </p:cNvSpPr>
                <p:nvPr/>
              </p:nvSpPr>
              <p:spPr bwMode="auto">
                <a:xfrm>
                  <a:off x="1064149" y="3279731"/>
                  <a:ext cx="143841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8" name="Freeform 12">
                  <a:extLst>
                    <a:ext uri="{FF2B5EF4-FFF2-40B4-BE49-F238E27FC236}">
                      <a16:creationId xmlns:a16="http://schemas.microsoft.com/office/drawing/2014/main" id="{B7CEF0D5-B0E9-417F-AB86-A757BAA1CB95}"/>
                    </a:ext>
                  </a:extLst>
                </p:cNvPr>
                <p:cNvSpPr>
                  <a:spLocks/>
                </p:cNvSpPr>
                <p:nvPr/>
              </p:nvSpPr>
              <p:spPr bwMode="auto">
                <a:xfrm>
                  <a:off x="514349" y="3280373"/>
                  <a:ext cx="2565735" cy="2794825"/>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51" name="Freeform 199">
                <a:extLst>
                  <a:ext uri="{FF2B5EF4-FFF2-40B4-BE49-F238E27FC236}">
                    <a16:creationId xmlns:a16="http://schemas.microsoft.com/office/drawing/2014/main" id="{AA49ACA8-FDDD-49C9-9674-5A98BBD1D59F}"/>
                  </a:ext>
                </a:extLst>
              </p:cNvPr>
              <p:cNvSpPr/>
              <p:nvPr/>
            </p:nvSpPr>
            <p:spPr bwMode="auto">
              <a:xfrm>
                <a:off x="8293354" y="2634916"/>
                <a:ext cx="128338" cy="100401"/>
              </a:xfrm>
              <a:custGeom>
                <a:avLst/>
                <a:gdLst>
                  <a:gd name="connsiteX0" fmla="*/ 64169 w 128338"/>
                  <a:gd name="connsiteY0" fmla="*/ 0 h 100401"/>
                  <a:gd name="connsiteX1" fmla="*/ 128338 w 128338"/>
                  <a:gd name="connsiteY1" fmla="*/ 64169 h 100401"/>
                  <a:gd name="connsiteX2" fmla="*/ 123295 w 128338"/>
                  <a:gd name="connsiteY2" fmla="*/ 89147 h 100401"/>
                  <a:gd name="connsiteX3" fmla="*/ 115708 w 128338"/>
                  <a:gd name="connsiteY3" fmla="*/ 100401 h 100401"/>
                  <a:gd name="connsiteX4" fmla="*/ 12631 w 128338"/>
                  <a:gd name="connsiteY4" fmla="*/ 100401 h 100401"/>
                  <a:gd name="connsiteX5" fmla="*/ 5043 w 128338"/>
                  <a:gd name="connsiteY5" fmla="*/ 89147 h 100401"/>
                  <a:gd name="connsiteX6" fmla="*/ 0 w 128338"/>
                  <a:gd name="connsiteY6" fmla="*/ 64169 h 100401"/>
                  <a:gd name="connsiteX7" fmla="*/ 64169 w 128338"/>
                  <a:gd name="connsiteY7" fmla="*/ 0 h 10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8" h="100401">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a:solidFill>
                  <a:schemeClr val="tx2"/>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2" name="Oval 251">
                <a:extLst>
                  <a:ext uri="{FF2B5EF4-FFF2-40B4-BE49-F238E27FC236}">
                    <a16:creationId xmlns:a16="http://schemas.microsoft.com/office/drawing/2014/main" id="{952CE89D-6827-492F-ACB9-7AFB5BF1EEAF}"/>
                  </a:ext>
                </a:extLst>
              </p:cNvPr>
              <p:cNvSpPr/>
              <p:nvPr/>
            </p:nvSpPr>
            <p:spPr bwMode="auto">
              <a:xfrm>
                <a:off x="8406962" y="2522482"/>
                <a:ext cx="55180" cy="5518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3" name="Oval 252">
                <a:extLst>
                  <a:ext uri="{FF2B5EF4-FFF2-40B4-BE49-F238E27FC236}">
                    <a16:creationId xmlns:a16="http://schemas.microsoft.com/office/drawing/2014/main" id="{420A2DA6-1B33-4026-A6A6-A68B905796BB}"/>
                  </a:ext>
                </a:extLst>
              </p:cNvPr>
              <p:cNvSpPr/>
              <p:nvPr/>
            </p:nvSpPr>
            <p:spPr bwMode="auto">
              <a:xfrm>
                <a:off x="8321040" y="2412912"/>
                <a:ext cx="45720" cy="4572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281" name="Group 280">
            <a:extLst>
              <a:ext uri="{FF2B5EF4-FFF2-40B4-BE49-F238E27FC236}">
                <a16:creationId xmlns:a16="http://schemas.microsoft.com/office/drawing/2014/main" id="{45A032EA-068C-481F-9A30-87CC2F888CF5}"/>
              </a:ext>
            </a:extLst>
          </p:cNvPr>
          <p:cNvGrpSpPr/>
          <p:nvPr/>
        </p:nvGrpSpPr>
        <p:grpSpPr>
          <a:xfrm>
            <a:off x="7779002" y="2422082"/>
            <a:ext cx="1585325" cy="2749591"/>
            <a:chOff x="7934987" y="2470153"/>
            <a:chExt cx="1617114" cy="2804726"/>
          </a:xfrm>
        </p:grpSpPr>
        <p:grpSp>
          <p:nvGrpSpPr>
            <p:cNvPr id="74" name="Group 73">
              <a:extLst>
                <a:ext uri="{FF2B5EF4-FFF2-40B4-BE49-F238E27FC236}">
                  <a16:creationId xmlns:a16="http://schemas.microsoft.com/office/drawing/2014/main" id="{4EB548B6-4225-43C8-918C-A852FBF0785C}"/>
                </a:ext>
              </a:extLst>
            </p:cNvPr>
            <p:cNvGrpSpPr/>
            <p:nvPr/>
          </p:nvGrpSpPr>
          <p:grpSpPr>
            <a:xfrm>
              <a:off x="7934987" y="2470153"/>
              <a:ext cx="1617114" cy="2804726"/>
              <a:chOff x="8107209" y="3065834"/>
              <a:chExt cx="1617114" cy="2804726"/>
            </a:xfrm>
          </p:grpSpPr>
          <p:grpSp>
            <p:nvGrpSpPr>
              <p:cNvPr id="70" name="Group 69">
                <a:extLst>
                  <a:ext uri="{FF2B5EF4-FFF2-40B4-BE49-F238E27FC236}">
                    <a16:creationId xmlns:a16="http://schemas.microsoft.com/office/drawing/2014/main" id="{65E5FA80-5F6C-47EF-B945-A24C8E25BEE7}"/>
                  </a:ext>
                </a:extLst>
              </p:cNvPr>
              <p:cNvGrpSpPr/>
              <p:nvPr/>
            </p:nvGrpSpPr>
            <p:grpSpPr>
              <a:xfrm>
                <a:off x="8107209" y="3065834"/>
                <a:ext cx="1599571" cy="2804726"/>
                <a:chOff x="3208859" y="4070542"/>
                <a:chExt cx="1458309" cy="2411828"/>
              </a:xfrm>
            </p:grpSpPr>
            <p:sp>
              <p:nvSpPr>
                <p:cNvPr id="71" name="Rectangle 70">
                  <a:extLst>
                    <a:ext uri="{FF2B5EF4-FFF2-40B4-BE49-F238E27FC236}">
                      <a16:creationId xmlns:a16="http://schemas.microsoft.com/office/drawing/2014/main" id="{0391B1BC-9EE6-46A7-943E-43C5649F6CFF}"/>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FA53280-A008-4DF8-9868-32ED03DE5000}"/>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883B726D-D2F0-4EAB-819F-BB5A8371F394}"/>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Deployment</a:t>
                </a:r>
              </a:p>
            </p:txBody>
          </p:sp>
        </p:grpSp>
        <p:grpSp>
          <p:nvGrpSpPr>
            <p:cNvPr id="265" name="Group 264">
              <a:extLst>
                <a:ext uri="{FF2B5EF4-FFF2-40B4-BE49-F238E27FC236}">
                  <a16:creationId xmlns:a16="http://schemas.microsoft.com/office/drawing/2014/main" id="{C973E2FA-B57B-4216-8514-8170E05A836D}"/>
                </a:ext>
              </a:extLst>
            </p:cNvPr>
            <p:cNvGrpSpPr/>
            <p:nvPr/>
          </p:nvGrpSpPr>
          <p:grpSpPr>
            <a:xfrm>
              <a:off x="8240993" y="4177631"/>
              <a:ext cx="965141" cy="797842"/>
              <a:chOff x="9524460" y="2632636"/>
              <a:chExt cx="2021177" cy="1670823"/>
            </a:xfrm>
          </p:grpSpPr>
          <p:sp>
            <p:nvSpPr>
              <p:cNvPr id="269" name="gear_3">
                <a:extLst>
                  <a:ext uri="{FF2B5EF4-FFF2-40B4-BE49-F238E27FC236}">
                    <a16:creationId xmlns:a16="http://schemas.microsoft.com/office/drawing/2014/main" id="{F1038FE7-0D38-4FC9-8A9A-F9D9C7D13F9A}"/>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gear_3">
                <a:extLst>
                  <a:ext uri="{FF2B5EF4-FFF2-40B4-BE49-F238E27FC236}">
                    <a16:creationId xmlns:a16="http://schemas.microsoft.com/office/drawing/2014/main" id="{B5659DF4-C1CA-44A3-A382-863AF26594EC}"/>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gear_3">
                <a:extLst>
                  <a:ext uri="{FF2B5EF4-FFF2-40B4-BE49-F238E27FC236}">
                    <a16:creationId xmlns:a16="http://schemas.microsoft.com/office/drawing/2014/main" id="{E831E26D-75A9-4384-BA61-D0A554EE551B}"/>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72" name="Group 271">
              <a:extLst>
                <a:ext uri="{FF2B5EF4-FFF2-40B4-BE49-F238E27FC236}">
                  <a16:creationId xmlns:a16="http://schemas.microsoft.com/office/drawing/2014/main" id="{2E359A57-19B3-43D4-97C4-A8C59AA47825}"/>
                </a:ext>
              </a:extLst>
            </p:cNvPr>
            <p:cNvGrpSpPr/>
            <p:nvPr/>
          </p:nvGrpSpPr>
          <p:grpSpPr>
            <a:xfrm>
              <a:off x="8249297" y="3399195"/>
              <a:ext cx="849131" cy="627807"/>
              <a:chOff x="10902845" y="2693238"/>
              <a:chExt cx="644231" cy="476314"/>
            </a:xfrm>
          </p:grpSpPr>
          <p:sp>
            <p:nvSpPr>
              <p:cNvPr id="273" name="Freeform 146">
                <a:extLst>
                  <a:ext uri="{FF2B5EF4-FFF2-40B4-BE49-F238E27FC236}">
                    <a16:creationId xmlns:a16="http://schemas.microsoft.com/office/drawing/2014/main" id="{B4462F19-E371-4BB6-AB3C-09EFE5F88B12}"/>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IN" sz="192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1A385601-8155-4550-9224-F0930CB64496}"/>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6" name="Arrow: Up 275">
              <a:extLst>
                <a:ext uri="{FF2B5EF4-FFF2-40B4-BE49-F238E27FC236}">
                  <a16:creationId xmlns:a16="http://schemas.microsoft.com/office/drawing/2014/main" id="{7A9FB5B8-D87A-4426-AD99-85783A7A3DAA}"/>
                </a:ext>
              </a:extLst>
            </p:cNvPr>
            <p:cNvSpPr/>
            <p:nvPr/>
          </p:nvSpPr>
          <p:spPr bwMode="auto">
            <a:xfrm>
              <a:off x="8586063" y="3675127"/>
              <a:ext cx="217029" cy="438275"/>
            </a:xfrm>
            <a:prstGeom prst="upArrow">
              <a:avLst>
                <a:gd name="adj1" fmla="val 50000"/>
                <a:gd name="adj2" fmla="val 6944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022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9"/>
                                        </p:tgtEl>
                                        <p:attrNameLst>
                                          <p:attrName>style.visibility</p:attrName>
                                        </p:attrNameLst>
                                      </p:cBhvr>
                                      <p:to>
                                        <p:strVal val="visible"/>
                                      </p:to>
                                    </p:set>
                                    <p:animEffect transition="in" filter="fade">
                                      <p:cBhvr>
                                        <p:cTn id="23" dur="500"/>
                                        <p:tgtEl>
                                          <p:spTgt spid="27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0"/>
                                        </p:tgtEl>
                                        <p:attrNameLst>
                                          <p:attrName>style.visibility</p:attrName>
                                        </p:attrNameLst>
                                      </p:cBhvr>
                                      <p:to>
                                        <p:strVal val="visible"/>
                                      </p:to>
                                    </p:set>
                                    <p:animEffect transition="in" filter="fade">
                                      <p:cBhvr>
                                        <p:cTn id="31" dur="500"/>
                                        <p:tgtEl>
                                          <p:spTgt spid="28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left)">
                                      <p:cBhvr>
                                        <p:cTn id="35" dur="500"/>
                                        <p:tgtEl>
                                          <p:spTgt spid="8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1"/>
                                        </p:tgtEl>
                                        <p:attrNameLst>
                                          <p:attrName>style.visibility</p:attrName>
                                        </p:attrNameLst>
                                      </p:cBhvr>
                                      <p:to>
                                        <p:strVal val="visible"/>
                                      </p:to>
                                    </p:set>
                                    <p:animEffect transition="in" filter="fade">
                                      <p:cBhvr>
                                        <p:cTn id="39" dur="500"/>
                                        <p:tgtEl>
                                          <p:spTgt spid="281"/>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left)">
                                      <p:cBhvr>
                                        <p:cTn id="43" dur="500"/>
                                        <p:tgtEl>
                                          <p:spTgt spid="8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82"/>
                                        </p:tgtEl>
                                        <p:attrNameLst>
                                          <p:attrName>style.visibility</p:attrName>
                                        </p:attrNameLst>
                                      </p:cBhvr>
                                      <p:to>
                                        <p:strVal val="visible"/>
                                      </p:to>
                                    </p:set>
                                    <p:animEffect transition="in" filter="fade">
                                      <p:cBhvr>
                                        <p:cTn id="47" dur="500"/>
                                        <p:tgtEl>
                                          <p:spTgt spid="282"/>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wipe(right)">
                                      <p:cBhvr>
                                        <p:cTn id="5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DF34A9A-E59C-4603-A7EB-30D1B4CEF9C6}"/>
              </a:ext>
            </a:extLst>
          </p:cNvPr>
          <p:cNvSpPr>
            <a:spLocks noGrp="1"/>
          </p:cNvSpPr>
          <p:nvPr>
            <p:ph type="pic" sz="quarter" idx="10"/>
          </p:nvPr>
        </p:nvSpPr>
        <p:spPr/>
      </p:sp>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55995" y="620428"/>
            <a:ext cx="5541959" cy="795089"/>
          </a:xfrm>
        </p:spPr>
        <p:txBody>
          <a:bodyPr/>
          <a:lstStyle/>
          <a:p>
            <a:r>
              <a:rPr lang="en-US"/>
              <a:t>What is automated machine learning?</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t>
            </a:r>
          </a:p>
        </p:txBody>
      </p:sp>
      <p:sp>
        <p:nvSpPr>
          <p:cNvPr id="7" name="Picture Placeholder 3"/>
          <p:cNvSpPr txBox="1">
            <a:spLocks/>
          </p:cNvSpPr>
          <p:nvPr/>
        </p:nvSpPr>
        <p:spPr>
          <a:xfrm>
            <a:off x="6209610" y="487"/>
            <a:ext cx="5982390" cy="6857027"/>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p:spPr>
        <p:txBody>
          <a:bodyPr vert="horz" wrap="square" lIns="0" tIns="89642" rIns="143428" bIns="89642" rtlCol="0" anchor="ctr">
            <a:no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50" baseline="0">
                <a:solidFill>
                  <a:schemeClr val="bg2"/>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50" normalizeH="0" baseline="0" noProof="0">
              <a:ln>
                <a:noFill/>
              </a:ln>
              <a:solidFill>
                <a:srgbClr val="FFFFFF"/>
              </a:solidFill>
              <a:effectLst/>
              <a:uLnTx/>
              <a:uFillTx/>
              <a:latin typeface="Segoe UI Semibold"/>
              <a:ea typeface="+mn-ea"/>
              <a:cs typeface="+mn-cs"/>
            </a:endParaRPr>
          </a:p>
        </p:txBody>
      </p:sp>
      <p:sp>
        <p:nvSpPr>
          <p:cNvPr id="2" name="Rectangle 1">
            <a:extLst>
              <a:ext uri="{FF2B5EF4-FFF2-40B4-BE49-F238E27FC236}">
                <a16:creationId xmlns:a16="http://schemas.microsoft.com/office/drawing/2014/main" id="{4567FB48-5500-4FE5-A654-C364419F1027}"/>
              </a:ext>
            </a:extLst>
          </p:cNvPr>
          <p:cNvSpPr/>
          <p:nvPr/>
        </p:nvSpPr>
        <p:spPr>
          <a:xfrm>
            <a:off x="257956" y="2045799"/>
            <a:ext cx="5951654" cy="128721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Automated machine learning (automated ML) automates feature engineering, algorithm and hyperparameter selection to find the best model for your data.</a:t>
            </a:r>
          </a:p>
        </p:txBody>
      </p:sp>
    </p:spTree>
    <p:custDataLst>
      <p:tags r:id="rId1"/>
    </p:custDataLst>
    <p:extLst>
      <p:ext uri="{BB962C8B-B14F-4D97-AF65-F5344CB8AC3E}">
        <p14:creationId xmlns:p14="http://schemas.microsoft.com/office/powerpoint/2010/main" val="304183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DA00C-10FC-497A-8214-781EE146BC84}"/>
              </a:ext>
            </a:extLst>
          </p:cNvPr>
          <p:cNvSpPr>
            <a:spLocks noGrp="1"/>
          </p:cNvSpPr>
          <p:nvPr>
            <p:ph type="title"/>
          </p:nvPr>
        </p:nvSpPr>
        <p:spPr>
          <a:xfrm>
            <a:off x="442765" y="257290"/>
            <a:ext cx="11306469" cy="397545"/>
          </a:xfrm>
        </p:spPr>
        <p:txBody>
          <a:bodyPr/>
          <a:lstStyle/>
          <a:p>
            <a:r>
              <a:rPr lang="en-ZA"/>
              <a:t>Automated ML Mission</a:t>
            </a:r>
            <a:endParaRPr lang="en-US"/>
          </a:p>
        </p:txBody>
      </p:sp>
      <p:sp>
        <p:nvSpPr>
          <p:cNvPr id="4" name="Text Placeholder 3">
            <a:extLst>
              <a:ext uri="{FF2B5EF4-FFF2-40B4-BE49-F238E27FC236}">
                <a16:creationId xmlns:a16="http://schemas.microsoft.com/office/drawing/2014/main" id="{5E81F9EC-5923-4E46-A504-19D06CA0DB4D}"/>
              </a:ext>
            </a:extLst>
          </p:cNvPr>
          <p:cNvSpPr>
            <a:spLocks noGrp="1"/>
          </p:cNvSpPr>
          <p:nvPr>
            <p:ph type="body" sz="quarter" idx="11"/>
          </p:nvPr>
        </p:nvSpPr>
        <p:spPr>
          <a:xfrm>
            <a:off x="455995" y="4927922"/>
            <a:ext cx="3618381" cy="230832"/>
          </a:xfrm>
        </p:spPr>
        <p:txBody>
          <a:bodyPr/>
          <a:lstStyle/>
          <a:p>
            <a:r>
              <a:rPr lang="en-US" sz="1800"/>
              <a:t>Democratize AI</a:t>
            </a:r>
          </a:p>
        </p:txBody>
      </p:sp>
      <p:sp>
        <p:nvSpPr>
          <p:cNvPr id="5" name="Text Placeholder 4">
            <a:extLst>
              <a:ext uri="{FF2B5EF4-FFF2-40B4-BE49-F238E27FC236}">
                <a16:creationId xmlns:a16="http://schemas.microsoft.com/office/drawing/2014/main" id="{FC6206CA-1074-4F41-B560-CE4BF14C3D08}"/>
              </a:ext>
            </a:extLst>
          </p:cNvPr>
          <p:cNvSpPr>
            <a:spLocks noGrp="1"/>
          </p:cNvSpPr>
          <p:nvPr>
            <p:ph type="body" sz="quarter" idx="13"/>
          </p:nvPr>
        </p:nvSpPr>
        <p:spPr>
          <a:xfrm>
            <a:off x="8144083" y="4927922"/>
            <a:ext cx="3618381" cy="230832"/>
          </a:xfrm>
        </p:spPr>
        <p:txBody>
          <a:bodyPr/>
          <a:lstStyle/>
          <a:p>
            <a:r>
              <a:rPr lang="en-US" sz="1800"/>
              <a:t>Scale AI</a:t>
            </a:r>
          </a:p>
        </p:txBody>
      </p:sp>
      <p:sp>
        <p:nvSpPr>
          <p:cNvPr id="8" name="Text Placeholder 7">
            <a:extLst>
              <a:ext uri="{FF2B5EF4-FFF2-40B4-BE49-F238E27FC236}">
                <a16:creationId xmlns:a16="http://schemas.microsoft.com/office/drawing/2014/main" id="{A038194C-8834-4659-BFDC-D48837081614}"/>
              </a:ext>
            </a:extLst>
          </p:cNvPr>
          <p:cNvSpPr>
            <a:spLocks noGrp="1"/>
          </p:cNvSpPr>
          <p:nvPr>
            <p:ph type="body" sz="quarter" idx="20"/>
          </p:nvPr>
        </p:nvSpPr>
        <p:spPr>
          <a:xfrm>
            <a:off x="4303151" y="4927922"/>
            <a:ext cx="3618381" cy="230832"/>
          </a:xfrm>
        </p:spPr>
        <p:txBody>
          <a:bodyPr/>
          <a:lstStyle/>
          <a:p>
            <a:r>
              <a:rPr lang="en-US" sz="1800"/>
              <a:t>Accelerate AI</a:t>
            </a:r>
          </a:p>
        </p:txBody>
      </p:sp>
      <p:sp>
        <p:nvSpPr>
          <p:cNvPr id="9" name="Footer Placeholder 8">
            <a:extLst>
              <a:ext uri="{FF2B5EF4-FFF2-40B4-BE49-F238E27FC236}">
                <a16:creationId xmlns:a16="http://schemas.microsoft.com/office/drawing/2014/main" id="{44D5F748-3E01-4600-97E1-F21877FA53F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2" name="Rectangle 1">
            <a:extLst>
              <a:ext uri="{FF2B5EF4-FFF2-40B4-BE49-F238E27FC236}">
                <a16:creationId xmlns:a16="http://schemas.microsoft.com/office/drawing/2014/main" id="{B84150C8-DB9B-4BF0-A072-E648AF6934E3}"/>
              </a:ext>
            </a:extLst>
          </p:cNvPr>
          <p:cNvSpPr/>
          <p:nvPr/>
        </p:nvSpPr>
        <p:spPr>
          <a:xfrm>
            <a:off x="442765" y="999607"/>
            <a:ext cx="110692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automated building of machine learning with the goal of accelerating, democratizing and scaling AI</a:t>
            </a: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1" name="Text Placeholder 8">
            <a:extLst>
              <a:ext uri="{FF2B5EF4-FFF2-40B4-BE49-F238E27FC236}">
                <a16:creationId xmlns:a16="http://schemas.microsoft.com/office/drawing/2014/main" id="{5C750B00-095C-4F43-8CB6-58DBF854716C}"/>
              </a:ext>
            </a:extLst>
          </p:cNvPr>
          <p:cNvSpPr txBox="1">
            <a:spLocks/>
          </p:cNvSpPr>
          <p:nvPr/>
        </p:nvSpPr>
        <p:spPr>
          <a:xfrm>
            <a:off x="361838" y="5210531"/>
            <a:ext cx="3519697" cy="523220"/>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Domain Experts &amp; Developers to get rapidly build AI solutions</a:t>
            </a:r>
          </a:p>
        </p:txBody>
      </p:sp>
      <p:sp>
        <p:nvSpPr>
          <p:cNvPr id="12" name="Text Placeholder 8">
            <a:extLst>
              <a:ext uri="{FF2B5EF4-FFF2-40B4-BE49-F238E27FC236}">
                <a16:creationId xmlns:a16="http://schemas.microsoft.com/office/drawing/2014/main" id="{1D26F347-C21C-4D24-A78E-C37DE7C1C46B}"/>
              </a:ext>
            </a:extLst>
          </p:cNvPr>
          <p:cNvSpPr txBox="1">
            <a:spLocks/>
          </p:cNvSpPr>
          <p:nvPr/>
        </p:nvSpPr>
        <p:spPr>
          <a:xfrm>
            <a:off x="4193891" y="5185671"/>
            <a:ext cx="3519697" cy="738664"/>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Improve Productivity for Data Scientists, Citizen Data Scientists, App Developers &amp; Analysts </a:t>
            </a:r>
          </a:p>
        </p:txBody>
      </p:sp>
      <p:sp>
        <p:nvSpPr>
          <p:cNvPr id="6" name="Rectangle 5">
            <a:extLst>
              <a:ext uri="{FF2B5EF4-FFF2-40B4-BE49-F238E27FC236}">
                <a16:creationId xmlns:a16="http://schemas.microsoft.com/office/drawing/2014/main" id="{87C65FB8-6542-4F46-B0BF-29CF3C87B662}"/>
              </a:ext>
            </a:extLst>
          </p:cNvPr>
          <p:cNvSpPr/>
          <p:nvPr/>
        </p:nvSpPr>
        <p:spPr>
          <a:xfrm>
            <a:off x="8025945" y="5253620"/>
            <a:ext cx="3723289" cy="4801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Build AI solutions at scale in an automated fashion</a:t>
            </a:r>
          </a:p>
        </p:txBody>
      </p:sp>
      <p:pic>
        <p:nvPicPr>
          <p:cNvPr id="17" name="Content Placeholder 16" descr="A building with a metal fence&#10;&#10;Description automatically generated">
            <a:extLst>
              <a:ext uri="{FF2B5EF4-FFF2-40B4-BE49-F238E27FC236}">
                <a16:creationId xmlns:a16="http://schemas.microsoft.com/office/drawing/2014/main" id="{29D796C2-1371-4462-9035-C1CE0B9625F4}"/>
              </a:ext>
            </a:extLst>
          </p:cNvPr>
          <p:cNvPicPr>
            <a:picLocks noGrp="1" noChangeAspect="1"/>
          </p:cNvPicPr>
          <p:nvPr>
            <p:ph sz="quarter" idx="19"/>
          </p:nvPr>
        </p:nvPicPr>
        <p:blipFill>
          <a:blip r:embed="rId4">
            <a:extLst>
              <a:ext uri="{28A0092B-C50C-407E-A947-70E740481C1C}">
                <a14:useLocalDpi xmlns:a14="http://schemas.microsoft.com/office/drawing/2010/main" val="0"/>
              </a:ext>
            </a:extLst>
          </a:blip>
          <a:stretch>
            <a:fillRect/>
          </a:stretch>
        </p:blipFill>
        <p:spPr>
          <a:xfrm>
            <a:off x="8143875" y="1946576"/>
            <a:ext cx="3609975" cy="2406048"/>
          </a:xfrm>
        </p:spPr>
      </p:pic>
      <p:pic>
        <p:nvPicPr>
          <p:cNvPr id="30" name="Content Placeholder 29" descr="A person using a computer&#10;&#10;Description automatically generated">
            <a:extLst>
              <a:ext uri="{FF2B5EF4-FFF2-40B4-BE49-F238E27FC236}">
                <a16:creationId xmlns:a16="http://schemas.microsoft.com/office/drawing/2014/main" id="{6B78353C-6FB1-49FA-914F-7D18207ECCCE}"/>
              </a:ext>
            </a:extLst>
          </p:cNvPr>
          <p:cNvPicPr>
            <a:picLocks noGrp="1" noChangeAspect="1"/>
          </p:cNvPicPr>
          <p:nvPr>
            <p:ph sz="quarter" idx="17"/>
          </p:nvPr>
        </p:nvPicPr>
        <p:blipFill>
          <a:blip r:embed="rId5">
            <a:extLst>
              <a:ext uri="{28A0092B-C50C-407E-A947-70E740481C1C}">
                <a14:useLocalDpi xmlns:a14="http://schemas.microsoft.com/office/drawing/2010/main" val="0"/>
              </a:ext>
            </a:extLst>
          </a:blip>
          <a:stretch>
            <a:fillRect/>
          </a:stretch>
        </p:blipFill>
        <p:spPr>
          <a:xfrm>
            <a:off x="465138" y="1946275"/>
            <a:ext cx="3609975" cy="2406650"/>
          </a:xfrm>
        </p:spPr>
      </p:pic>
      <p:pic>
        <p:nvPicPr>
          <p:cNvPr id="34" name="Content Placeholder 33" descr="A person sitting at a table in front of a computer&#10;&#10;Description automatically generated">
            <a:extLst>
              <a:ext uri="{FF2B5EF4-FFF2-40B4-BE49-F238E27FC236}">
                <a16:creationId xmlns:a16="http://schemas.microsoft.com/office/drawing/2014/main" id="{5400F10F-834B-4087-A88B-A25385EDAAD5}"/>
              </a:ext>
            </a:extLst>
          </p:cNvPr>
          <p:cNvPicPr>
            <a:picLocks noGrp="1" noChangeAspect="1"/>
          </p:cNvPicPr>
          <p:nvPr>
            <p:ph sz="quarter" idx="18"/>
          </p:nvPr>
        </p:nvPicPr>
        <p:blipFill>
          <a:blip r:embed="rId6">
            <a:extLst>
              <a:ext uri="{28A0092B-C50C-407E-A947-70E740481C1C}">
                <a14:useLocalDpi xmlns:a14="http://schemas.microsoft.com/office/drawing/2010/main" val="0"/>
              </a:ext>
            </a:extLst>
          </a:blip>
          <a:stretch>
            <a:fillRect/>
          </a:stretch>
        </p:blipFill>
        <p:spPr>
          <a:xfrm>
            <a:off x="4300538" y="1946804"/>
            <a:ext cx="3608387" cy="2405591"/>
          </a:xfrm>
        </p:spPr>
      </p:pic>
    </p:spTree>
    <p:custDataLst>
      <p:tags r:id="rId1"/>
    </p:custDataLst>
    <p:extLst>
      <p:ext uri="{BB962C8B-B14F-4D97-AF65-F5344CB8AC3E}">
        <p14:creationId xmlns:p14="http://schemas.microsoft.com/office/powerpoint/2010/main" val="14007378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i="0" u="none" strike="noStrike" kern="1200" cap="none" spc="-50" normalizeH="0" baseline="0" noProof="0">
                <a:ln w="3175">
                  <a:noFill/>
                </a:ln>
                <a:solidFill>
                  <a:srgbClr val="0078D4"/>
                </a:solidFill>
                <a:effectLst/>
                <a:uLnTx/>
                <a:uFillTx/>
                <a:latin typeface="Segoe UI Light" panose="020B0502040204020203" pitchFamily="34" charset="0"/>
                <a:cs typeface="Segoe UI Light" panose="020B05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836245" y="463942"/>
            <a:ext cx="10676125" cy="758022"/>
          </a:xfrm>
        </p:spPr>
        <p:txBody>
          <a:bodyPr/>
          <a:lstStyle/>
          <a:p>
            <a:r>
              <a:rPr lang="en-US">
                <a:latin typeface="Segoe UI Light" panose="020B0502040204020203" pitchFamily="34" charset="0"/>
                <a:cs typeface="Segoe UI Light" panose="020B0502040204020203" pitchFamily="34" charset="0"/>
              </a:rPr>
              <a:t>Machine Learning Problem Example</a:t>
            </a:r>
            <a:br>
              <a:rPr lang="en-US"/>
            </a:br>
            <a:endParaRPr lang="en-US" sz="2000" spc="0">
              <a:ln>
                <a:noFill/>
              </a:ln>
              <a:solidFill>
                <a:schemeClr val="tx2"/>
              </a:solidFill>
              <a:latin typeface="Segoe UI Semibold"/>
            </a:endParaRPr>
          </a:p>
        </p:txBody>
      </p:sp>
    </p:spTree>
    <p:extLst>
      <p:ext uri="{BB962C8B-B14F-4D97-AF65-F5344CB8AC3E}">
        <p14:creationId xmlns:p14="http://schemas.microsoft.com/office/powerpoint/2010/main" val="20142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847f32f9-c629-488b-b481-4e65949f1b17&quot;,&quot;TimeStamp&quot;:&quot;2019-05-02T11:35:05.957015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202607d-0741-48ae-9d53-085263ad11dc&quot;,&quot;TimeStamp&quot;:&quot;2019-05-02T11:35:05.9800477-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32312a-2cd6-492e-8b0c-0eecd8fd00f1&quot;,&quot;TimeStamp&quot;:&quot;2019-05-02T11:35:05.9830174-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5912a088-d510-4c63-b33e-a0e619964300&quot;,&quot;TimeStamp&quot;:&quot;2019-05-02T11:35:05.9850188-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8e899b-54e5-4ebf-83da-c2fcc261be6b&quot;,&quot;TimeStamp&quot;:&quot;2019-05-02T11:35:06.0000532-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4f36dc9-8b02-40a7-85c9-f59569b41235&quot;,&quot;TimeStamp&quot;:&quot;2019-05-02T11:35:06.0020514-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9f4187e-c4b0-4320-8d76-16081940117b&quot;,&quot;TimeStamp&quot;:&quot;2019-05-02T11:35:06.0120134-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5bd0ef-75d9-4ad4-83f2-f629a2be4d2d&quot;,&quot;TimeStamp&quot;:&quot;2019-05-02T11:35:06.0720179-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7bbd3b9-a267-4983-bb7f-f5a1bce1ef3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56E032D9A797442991B78620DD9E801" ma:contentTypeVersion="11" ma:contentTypeDescription="Create a new document." ma:contentTypeScope="" ma:versionID="3fa5b19baf2f34aa2795d9314317d4a0">
  <xsd:schema xmlns:xsd="http://www.w3.org/2001/XMLSchema" xmlns:xs="http://www.w3.org/2001/XMLSchema" xmlns:p="http://schemas.microsoft.com/office/2006/metadata/properties" xmlns:ns2="e7bbd3b9-a267-4983-bb7f-f5a1bce1ef33" xmlns:ns3="6c1f7248-2c39-4fa6-918c-cd0eba53a27b" targetNamespace="http://schemas.microsoft.com/office/2006/metadata/properties" ma:root="true" ma:fieldsID="b648d00162e9e5f7d0f05d49a0e26224" ns2:_="" ns3:_="">
    <xsd:import namespace="e7bbd3b9-a267-4983-bb7f-f5a1bce1ef33"/>
    <xsd:import namespace="6c1f7248-2c39-4fa6-918c-cd0eba53a27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bbd3b9-a267-4983-bb7f-f5a1bce1e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f7248-2c39-4fa6-918c-cd0eba53a2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01B301-365F-432E-839B-04671F4E5A6A}">
  <ds:schemaRefs>
    <ds:schemaRef ds:uri="http://schemas.microsoft.com/sharepoint/v3/contenttype/forms"/>
  </ds:schemaRefs>
</ds:datastoreItem>
</file>

<file path=customXml/itemProps2.xml><?xml version="1.0" encoding="utf-8"?>
<ds:datastoreItem xmlns:ds="http://schemas.openxmlformats.org/officeDocument/2006/customXml" ds:itemID="{EF8EB0AE-F068-471B-AAEF-FCC24B70FCB2}">
  <ds:schemaRefs>
    <ds:schemaRef ds:uri="http://purl.org/dc/terms/"/>
    <ds:schemaRef ds:uri="http://www.w3.org/XML/1998/namespace"/>
    <ds:schemaRef ds:uri="http://purl.org/dc/dcmitype/"/>
    <ds:schemaRef ds:uri="http://purl.org/dc/elements/1.1/"/>
    <ds:schemaRef ds:uri="6c1f7248-2c39-4fa6-918c-cd0eba53a27b"/>
    <ds:schemaRef ds:uri="http://schemas.microsoft.com/office/2006/documentManagement/types"/>
    <ds:schemaRef ds:uri="e7bbd3b9-a267-4983-bb7f-f5a1bce1ef33"/>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96E7C43-1C87-4DE1-BF7C-7BDE31598A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bbd3b9-a267-4983-bb7f-f5a1bce1ef33"/>
    <ds:schemaRef ds:uri="6c1f7248-2c39-4fa6-918c-cd0eba53a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TotalTime>
  <Words>2694</Words>
  <Application>Microsoft Office PowerPoint</Application>
  <PresentationFormat>Widescreen</PresentationFormat>
  <Paragraphs>420</Paragraphs>
  <Slides>27</Slides>
  <Notes>18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27</vt:i4>
      </vt:variant>
    </vt:vector>
  </HeadingPairs>
  <TitlesOfParts>
    <vt:vector size="40" baseType="lpstr">
      <vt:lpstr>Arial</vt:lpstr>
      <vt:lpstr>Calibri</vt:lpstr>
      <vt:lpstr>Calibri Light</vt:lpstr>
      <vt:lpstr>OCR A Extended</vt:lpstr>
      <vt:lpstr>Quattrocento Sans</vt:lpstr>
      <vt:lpstr>Segoe UI</vt:lpstr>
      <vt:lpstr>Segoe UI Light</vt:lpstr>
      <vt:lpstr>Segoe UI Semibold</vt:lpstr>
      <vt:lpstr>Segoe UI Semilight</vt:lpstr>
      <vt:lpstr>Wingdings</vt:lpstr>
      <vt:lpstr>Office Theme</vt:lpstr>
      <vt:lpstr>Dynamics 365</vt:lpstr>
      <vt:lpstr>MSFT Azure </vt:lpstr>
      <vt:lpstr>Democratizing &amp; Accelerating AI Through Automated Machine Learning </vt:lpstr>
      <vt:lpstr>Agenda</vt:lpstr>
      <vt:lpstr>Welcome Video</vt:lpstr>
      <vt:lpstr>Machine Learning on Azure</vt:lpstr>
      <vt:lpstr>Building blocks for a Data Science Project</vt:lpstr>
      <vt:lpstr>What is automated machine learning?</vt:lpstr>
      <vt:lpstr>Automated ML Mission</vt:lpstr>
      <vt:lpstr>Machine Learning Problem Example </vt:lpstr>
      <vt:lpstr>Model Creation Is Typically Time-Consuming</vt:lpstr>
      <vt:lpstr>Model Creation Is Typically Time-Consuming</vt:lpstr>
      <vt:lpstr>Model Creation Is Typically Time-Consuming</vt:lpstr>
      <vt:lpstr>Automated ML Accelerates Model Development </vt:lpstr>
      <vt:lpstr>Automated Machine Learning Under the Hood</vt:lpstr>
      <vt:lpstr>Automated Machine Learning Capabilities</vt:lpstr>
      <vt:lpstr>Automated ML Capabilities </vt:lpstr>
      <vt:lpstr>Guardrails: Detection and auto-correction of data issues</vt:lpstr>
      <vt:lpstr>Machine Learning for Everyone</vt:lpstr>
      <vt:lpstr>PowerPoint Presentation</vt:lpstr>
      <vt:lpstr>What’s new?</vt:lpstr>
      <vt:lpstr>Latest announcements (Blog post with all the announcements)</vt:lpstr>
      <vt:lpstr>Latest announcements (Blog post with all the announcements)</vt:lpstr>
      <vt:lpstr>Latest announcements (Blog post with all the announcements)</vt:lpstr>
      <vt:lpstr>Workshop</vt:lpstr>
      <vt:lpstr>PowerPoint Presentation</vt:lpstr>
      <vt:lpstr>1. Login into Azure Portal : https://ms.portal.azure.com/#home  2. Open your Machine Learning Service Workspace.            3. Click on Notebook VM          4. Click “New”. If you have an existing VM go to step 6  </vt:lpstr>
      <vt:lpstr>Resources http://aka.ms/amlfree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 Acharya</dc:creator>
  <cp:lastModifiedBy>Tzvi Keisar</cp:lastModifiedBy>
  <cp:revision>5</cp:revision>
  <dcterms:created xsi:type="dcterms:W3CDTF">2019-03-01T23:55:08Z</dcterms:created>
  <dcterms:modified xsi:type="dcterms:W3CDTF">2019-08-06T20:36:34Z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6144">
    <vt:lpwstr>6</vt:lpwstr>
  </property>
  <property fmtid="{D5CDD505-2E9C-101B-9397-08002B2CF9AE}" pid="3" name="ContentTypeId">
    <vt:lpwstr>0x010100156E032D9A797442991B78620DD9E801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nilesha@microsoft.com</vt:lpwstr>
  </property>
  <property fmtid="{D5CDD505-2E9C-101B-9397-08002B2CF9AE}" pid="7" name="MSIP_Label_f42aa342-8706-4288-bd11-ebb85995028c_SetDate">
    <vt:lpwstr>2019-06-18T18:05:40.3917562Z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ActionId">
    <vt:lpwstr>5922bbb4-8458-4165-8c21-1b5f46c6f511</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ies>
</file>